
<file path=[Content_Types].xml><?xml version="1.0" encoding="utf-8"?>
<Types xmlns="http://schemas.openxmlformats.org/package/2006/content-types">
  <Default Extension="jpeg" ContentType="image/jpe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6" r:id="rId4"/>
    <p:sldId id="357" r:id="rId5"/>
    <p:sldId id="267" r:id="rId6"/>
    <p:sldId id="268" r:id="rId7"/>
    <p:sldId id="312"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14" r:id="rId41"/>
    <p:sldId id="302" r:id="rId42"/>
    <p:sldId id="303" r:id="rId43"/>
    <p:sldId id="304" r:id="rId44"/>
    <p:sldId id="305" r:id="rId45"/>
    <p:sldId id="306" r:id="rId46"/>
    <p:sldId id="307" r:id="rId47"/>
    <p:sldId id="308" r:id="rId48"/>
    <p:sldId id="315" r:id="rId49"/>
    <p:sldId id="311" r:id="rId50"/>
    <p:sldId id="355" r:id="rId51"/>
    <p:sldId id="358" r:id="rId52"/>
    <p:sldId id="405" r:id="rId53"/>
    <p:sldId id="407" r:id="rId54"/>
    <p:sldId id="408" r:id="rId55"/>
    <p:sldId id="257" r:id="rId56"/>
  </p:sldIdLst>
  <p:sldSz cx="12192000" cy="6858000"/>
  <p:notesSz cx="6858000" cy="9144000"/>
  <p:custDataLst>
    <p:tags r:id="rId6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198" y="510"/>
      </p:cViewPr>
      <p:guideLst/>
    </p:cSldViewPr>
  </p:slideViewPr>
  <p:notesTextViewPr>
    <p:cViewPr>
      <p:scale>
        <a:sx n="1" d="1"/>
        <a:sy n="1" d="1"/>
      </p:scale>
      <p:origin x="0" y="0"/>
    </p:cViewPr>
  </p:notesTextViewPr>
  <p:notesViewPr>
    <p:cSldViewPr>
      <p:cViewPr>
        <p:scale>
          <a:sx n="1" d="100"/>
          <a:sy n="1"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0" Type="http://schemas.openxmlformats.org/officeDocument/2006/relationships/tags" Target="tags/tag546.xml"/><Relationship Id="rId6" Type="http://schemas.openxmlformats.org/officeDocument/2006/relationships/slide" Target="slides/slide3.xml"/><Relationship Id="rId59" Type="http://schemas.openxmlformats.org/officeDocument/2006/relationships/tableStyles" Target="tableStyles.xml"/><Relationship Id="rId58" Type="http://schemas.openxmlformats.org/officeDocument/2006/relationships/viewProps" Target="viewProps.xml"/><Relationship Id="rId57" Type="http://schemas.openxmlformats.org/officeDocument/2006/relationships/presProps" Target="presProps.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wdp>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7" Type="http://schemas.openxmlformats.org/officeDocument/2006/relationships/theme" Target="../theme/theme3.xml"/><Relationship Id="rId6" Type="http://schemas.openxmlformats.org/officeDocument/2006/relationships/tags" Target="../tags/tag545.xml"/><Relationship Id="rId5" Type="http://schemas.openxmlformats.org/officeDocument/2006/relationships/tags" Target="../tags/tag544.xml"/><Relationship Id="rId4" Type="http://schemas.openxmlformats.org/officeDocument/2006/relationships/tags" Target="../tags/tag543.xml"/><Relationship Id="rId3" Type="http://schemas.openxmlformats.org/officeDocument/2006/relationships/tags" Target="../tags/tag542.xml"/><Relationship Id="rId2" Type="http://schemas.openxmlformats.org/officeDocument/2006/relationships/tags" Target="../tags/tag541.xml"/><Relationship Id="rId1" Type="http://schemas.openxmlformats.org/officeDocument/2006/relationships/tags" Target="../tags/tag54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1"/>
            </p:custDataLst>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custDataLst>
              <p:tags r:id="rId2"/>
            </p:custDataLst>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custDataLst>
              <p:tags r:id="rId3"/>
            </p:custDataLst>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custDataLst>
              <p:tags r:id="rId4"/>
            </p:custDataLst>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custDataLst>
              <p:tags r:id="rId5"/>
            </p:custDataLst>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custDataLst>
              <p:tags r:id="rId6"/>
            </p:custDataLst>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5" Type="http://schemas.openxmlformats.org/officeDocument/2006/relationships/tags" Target="../tags/tag386.xml"/><Relationship Id="rId4" Type="http://schemas.openxmlformats.org/officeDocument/2006/relationships/tags" Target="../tags/tag385.xml"/><Relationship Id="rId3" Type="http://schemas.openxmlformats.org/officeDocument/2006/relationships/tags" Target="../tags/tag384.xml"/><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1.xml.rels><?xml version="1.0" encoding="UTF-8" standalone="yes"?>
<Relationships xmlns="http://schemas.openxmlformats.org/package/2006/relationships"><Relationship Id="rId5" Type="http://schemas.openxmlformats.org/officeDocument/2006/relationships/tags" Target="../tags/tag413.xml"/><Relationship Id="rId4" Type="http://schemas.openxmlformats.org/officeDocument/2006/relationships/tags" Target="../tags/tag412.xml"/><Relationship Id="rId3" Type="http://schemas.openxmlformats.org/officeDocument/2006/relationships/tags" Target="../tags/tag411.xml"/><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2.xml.rels><?xml version="1.0" encoding="UTF-8" standalone="yes"?>
<Relationships xmlns="http://schemas.openxmlformats.org/package/2006/relationships"><Relationship Id="rId5" Type="http://schemas.openxmlformats.org/officeDocument/2006/relationships/tags" Target="../tags/tag438.xml"/><Relationship Id="rId4" Type="http://schemas.openxmlformats.org/officeDocument/2006/relationships/tags" Target="../tags/tag437.xml"/><Relationship Id="rId3" Type="http://schemas.openxmlformats.org/officeDocument/2006/relationships/tags" Target="../tags/tag436.xml"/><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13.xml.rels><?xml version="1.0" encoding="UTF-8" standalone="yes"?>
<Relationships xmlns="http://schemas.openxmlformats.org/package/2006/relationships"><Relationship Id="rId5" Type="http://schemas.openxmlformats.org/officeDocument/2006/relationships/tags" Target="../tags/tag482.xml"/><Relationship Id="rId4" Type="http://schemas.openxmlformats.org/officeDocument/2006/relationships/tags" Target="../tags/tag481.xml"/><Relationship Id="rId3" Type="http://schemas.openxmlformats.org/officeDocument/2006/relationships/tags" Target="../tags/tag480.xml"/><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5" Type="http://schemas.openxmlformats.org/officeDocument/2006/relationships/tags" Target="../tags/tag181.xml"/><Relationship Id="rId4" Type="http://schemas.openxmlformats.org/officeDocument/2006/relationships/tags" Target="../tags/tag180.xml"/><Relationship Id="rId3" Type="http://schemas.openxmlformats.org/officeDocument/2006/relationships/tags" Target="../tags/tag179.xml"/><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5" Type="http://schemas.openxmlformats.org/officeDocument/2006/relationships/tags" Target="../tags/tag196.xml"/><Relationship Id="rId4" Type="http://schemas.openxmlformats.org/officeDocument/2006/relationships/tags" Target="../tags/tag195.xml"/><Relationship Id="rId3" Type="http://schemas.openxmlformats.org/officeDocument/2006/relationships/tags" Target="../tags/tag194.xml"/><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5" Type="http://schemas.openxmlformats.org/officeDocument/2006/relationships/tags" Target="../tags/tag250.xml"/><Relationship Id="rId4" Type="http://schemas.openxmlformats.org/officeDocument/2006/relationships/tags" Target="../tags/tag249.xml"/><Relationship Id="rId3" Type="http://schemas.openxmlformats.org/officeDocument/2006/relationships/tags" Target="../tags/tag248.xml"/><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5" Type="http://schemas.openxmlformats.org/officeDocument/2006/relationships/tags" Target="../tags/tag269.xml"/><Relationship Id="rId4" Type="http://schemas.openxmlformats.org/officeDocument/2006/relationships/tags" Target="../tags/tag268.xml"/><Relationship Id="rId3" Type="http://schemas.openxmlformats.org/officeDocument/2006/relationships/tags" Target="../tags/tag267.xml"/><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5" Type="http://schemas.openxmlformats.org/officeDocument/2006/relationships/tags" Target="../tags/tag290.xml"/><Relationship Id="rId4" Type="http://schemas.openxmlformats.org/officeDocument/2006/relationships/tags" Target="../tags/tag289.xml"/><Relationship Id="rId3" Type="http://schemas.openxmlformats.org/officeDocument/2006/relationships/tags" Target="../tags/tag288.xml"/><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5" Type="http://schemas.openxmlformats.org/officeDocument/2006/relationships/tags" Target="../tags/tag314.xml"/><Relationship Id="rId4" Type="http://schemas.openxmlformats.org/officeDocument/2006/relationships/tags" Target="../tags/tag313.xml"/><Relationship Id="rId3" Type="http://schemas.openxmlformats.org/officeDocument/2006/relationships/tags" Target="../tags/tag312.xml"/><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5" Type="http://schemas.openxmlformats.org/officeDocument/2006/relationships/tags" Target="../tags/tag365.xml"/><Relationship Id="rId4" Type="http://schemas.openxmlformats.org/officeDocument/2006/relationships/tags" Target="../tags/tag364.xml"/><Relationship Id="rId3" Type="http://schemas.openxmlformats.org/officeDocument/2006/relationships/tags" Target="../tags/tag363.xml"/><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微软雅黑" panose="020B0503020204020204" pitchFamily="3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微软雅黑" panose="020B0503020204020204" pitchFamily="34"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p:nvPr>
            <p:ph type="sldImg" idx="2"/>
            <p:custDataLst>
              <p:tags r:id="rId3"/>
            </p:custDataLst>
          </p:nvPr>
        </p:nvSpPr>
        <p:spPr/>
      </p:sp>
      <p:sp>
        <p:nvSpPr>
          <p:cNvPr id="3" name="文本占位符 2"/>
          <p:cNvSpPr/>
          <p:nvPr>
            <p:ph type="body" idx="3"/>
            <p:custDataLst>
              <p:tags r:id="rId4"/>
            </p:custDataLst>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微软雅黑" panose="020B0503020204020204" pitchFamily="3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微软雅黑" panose="020B0503020204020204" pitchFamily="34"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3"/>
            </p:custDataLst>
          </p:nvPr>
        </p:nvSpPr>
        <p:spPr/>
      </p:sp>
      <p:sp>
        <p:nvSpPr>
          <p:cNvPr id="3" name="备注占位符 2"/>
          <p:cNvSpPr>
            <a:spLocks noGrp="1"/>
          </p:cNvSpPr>
          <p:nvPr>
            <p:ph type="body" idx="1"/>
            <p:custDataLst>
              <p:tags r:id="rId4"/>
            </p:custDataLst>
          </p:nvPr>
        </p:nvSpPr>
        <p:spPr/>
        <p:txBody>
          <a:bodyPr/>
          <a:lstStyle/>
          <a:p>
            <a:endParaRPr lang="zh-CN" altLang="en-US"/>
          </a:p>
        </p:txBody>
      </p:sp>
      <p:sp>
        <p:nvSpPr>
          <p:cNvPr id="4" name="灯片编号占位符 3"/>
          <p:cNvSpPr>
            <a:spLocks noGrp="1"/>
          </p:cNvSpPr>
          <p:nvPr>
            <p:ph type="sldNum" sz="quarter" idx="10"/>
            <p:custDataLst>
              <p:tags r:id="rId5"/>
            </p:custDataLst>
          </p:nvPr>
        </p:nvSpPr>
        <p:spPr/>
        <p:txBody>
          <a:bodyPr/>
          <a:lstStyle/>
          <a:p>
            <a:fld id="{831535EC-1309-47C4-ADC0-E31251264AA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7" Type="http://schemas.openxmlformats.org/officeDocument/2006/relationships/tags" Target="../tags/tag100.xml"/><Relationship Id="rId6" Type="http://schemas.openxmlformats.org/officeDocument/2006/relationships/tags" Target="../tags/tag99.xml"/><Relationship Id="rId5" Type="http://schemas.openxmlformats.org/officeDocument/2006/relationships/tags" Target="../tags/tag98.xml"/><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custDataLst>
              <p:tags r:id="rId3"/>
            </p:custDataLst>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custDataLst>
              <p:tags r:id="rId3"/>
            </p:custDataLst>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1850" y="1709738"/>
            <a:ext cx="10515600" cy="2852737"/>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custDataLst>
              <p:tags r:id="rId4"/>
            </p:custDataLst>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custDataLst>
              <p:tags r:id="rId4"/>
            </p:custDataLst>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custDataLst>
              <p:tags r:id="rId5"/>
            </p:custDataLst>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custDataLst>
              <p:tags r:id="rId6"/>
            </p:custDataLst>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custDataLst>
              <p:tags r:id="rId7"/>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9"/>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custDataLst>
              <p:tags r:id="rId4"/>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custDataLst>
              <p:tags r:id="rId3"/>
            </p:custDataLst>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custDataLst>
              <p:tags r:id="rId4"/>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1850" y="1709738"/>
            <a:ext cx="10515600" cy="2852737"/>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custDataLst>
              <p:tags r:id="rId4"/>
            </p:custDataLst>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custDataLst>
              <p:tags r:id="rId4"/>
            </p:custDataLst>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custDataLst>
              <p:tags r:id="rId5"/>
            </p:custDataLst>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custDataLst>
              <p:tags r:id="rId6"/>
            </p:custDataLst>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custDataLst>
              <p:tags r:id="rId7"/>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9"/>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custDataLst>
              <p:tags r:id="rId4"/>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custDataLst>
              <p:tags r:id="rId3"/>
            </p:custDataLst>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custDataLst>
              <p:tags r:id="rId4"/>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EA975F9D-28C9-4897-8CCA-5D52BE9A2593}"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677D1D4A-30F7-4D32-8D21-320BC34BA3C8}" type="slidenum">
              <a:rPr lang="zh-CN" altLang="en-US" smtClean="0"/>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image" Target="../media/image2.png"/><Relationship Id="rId1" Type="http://schemas.openxmlformats.org/officeDocument/2006/relationships/tags" Target="../tags/tag111.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185.xml"/><Relationship Id="rId4" Type="http://schemas.openxmlformats.org/officeDocument/2006/relationships/image" Target="../media/image3.png"/><Relationship Id="rId3" Type="http://schemas.openxmlformats.org/officeDocument/2006/relationships/tags" Target="../tags/tag184.xml"/><Relationship Id="rId2" Type="http://schemas.openxmlformats.org/officeDocument/2006/relationships/tags" Target="../tags/tag183.xml"/><Relationship Id="rId1" Type="http://schemas.openxmlformats.org/officeDocument/2006/relationships/tags" Target="../tags/tag182.xml"/></Relationships>
</file>

<file path=ppt/slides/_rels/slide11.xml.rels><?xml version="1.0" encoding="UTF-8" standalone="yes"?>
<Relationships xmlns="http://schemas.openxmlformats.org/package/2006/relationships"><Relationship Id="rId9" Type="http://schemas.openxmlformats.org/officeDocument/2006/relationships/tags" Target="../tags/tag193.xml"/><Relationship Id="rId8" Type="http://schemas.openxmlformats.org/officeDocument/2006/relationships/image" Target="../media/image3.png"/><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1" Type="http://schemas.openxmlformats.org/officeDocument/2006/relationships/notesSlide" Target="../notesSlides/notesSlide4.xml"/><Relationship Id="rId10" Type="http://schemas.openxmlformats.org/officeDocument/2006/relationships/slideLayout" Target="../slideLayouts/slideLayout7.xml"/><Relationship Id="rId1" Type="http://schemas.openxmlformats.org/officeDocument/2006/relationships/tags" Target="../tags/tag186.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200.xml"/><Relationship Id="rId4" Type="http://schemas.openxmlformats.org/officeDocument/2006/relationships/image" Target="../media/image3.png"/><Relationship Id="rId3" Type="http://schemas.openxmlformats.org/officeDocument/2006/relationships/tags" Target="../tags/tag199.xml"/><Relationship Id="rId2" Type="http://schemas.openxmlformats.org/officeDocument/2006/relationships/tags" Target="../tags/tag198.xml"/><Relationship Id="rId1" Type="http://schemas.openxmlformats.org/officeDocument/2006/relationships/tags" Target="../tags/tag197.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204.xml"/><Relationship Id="rId4" Type="http://schemas.openxmlformats.org/officeDocument/2006/relationships/image" Target="../media/image3.png"/><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tags" Target="../tags/tag201.xml"/></Relationships>
</file>

<file path=ppt/slides/_rels/slide14.xml.rels><?xml version="1.0" encoding="UTF-8" standalone="yes"?>
<Relationships xmlns="http://schemas.openxmlformats.org/package/2006/relationships"><Relationship Id="rId9" Type="http://schemas.openxmlformats.org/officeDocument/2006/relationships/tags" Target="../tags/tag213.xml"/><Relationship Id="rId8" Type="http://schemas.openxmlformats.org/officeDocument/2006/relationships/tags" Target="../tags/tag212.xml"/><Relationship Id="rId7" Type="http://schemas.openxmlformats.org/officeDocument/2006/relationships/tags" Target="../tags/tag211.xml"/><Relationship Id="rId6" Type="http://schemas.openxmlformats.org/officeDocument/2006/relationships/tags" Target="../tags/tag210.xml"/><Relationship Id="rId5" Type="http://schemas.openxmlformats.org/officeDocument/2006/relationships/tags" Target="../tags/tag209.xml"/><Relationship Id="rId46" Type="http://schemas.openxmlformats.org/officeDocument/2006/relationships/notesSlide" Target="../notesSlides/notesSlide5.xml"/><Relationship Id="rId45" Type="http://schemas.openxmlformats.org/officeDocument/2006/relationships/slideLayout" Target="../slideLayouts/slideLayout7.xml"/><Relationship Id="rId44" Type="http://schemas.openxmlformats.org/officeDocument/2006/relationships/tags" Target="../tags/tag247.xml"/><Relationship Id="rId43" Type="http://schemas.openxmlformats.org/officeDocument/2006/relationships/image" Target="../media/image3.png"/><Relationship Id="rId42" Type="http://schemas.openxmlformats.org/officeDocument/2006/relationships/tags" Target="../tags/tag246.xml"/><Relationship Id="rId41" Type="http://schemas.openxmlformats.org/officeDocument/2006/relationships/tags" Target="../tags/tag245.xml"/><Relationship Id="rId40" Type="http://schemas.openxmlformats.org/officeDocument/2006/relationships/tags" Target="../tags/tag244.xml"/><Relationship Id="rId4" Type="http://schemas.openxmlformats.org/officeDocument/2006/relationships/tags" Target="../tags/tag208.xml"/><Relationship Id="rId39" Type="http://schemas.openxmlformats.org/officeDocument/2006/relationships/tags" Target="../tags/tag243.xml"/><Relationship Id="rId38" Type="http://schemas.openxmlformats.org/officeDocument/2006/relationships/tags" Target="../tags/tag242.xml"/><Relationship Id="rId37" Type="http://schemas.openxmlformats.org/officeDocument/2006/relationships/tags" Target="../tags/tag241.xml"/><Relationship Id="rId36" Type="http://schemas.openxmlformats.org/officeDocument/2006/relationships/tags" Target="../tags/tag240.xml"/><Relationship Id="rId35" Type="http://schemas.openxmlformats.org/officeDocument/2006/relationships/tags" Target="../tags/tag239.xml"/><Relationship Id="rId34" Type="http://schemas.openxmlformats.org/officeDocument/2006/relationships/tags" Target="../tags/tag238.xml"/><Relationship Id="rId33" Type="http://schemas.openxmlformats.org/officeDocument/2006/relationships/tags" Target="../tags/tag237.xml"/><Relationship Id="rId32" Type="http://schemas.openxmlformats.org/officeDocument/2006/relationships/tags" Target="../tags/tag236.xml"/><Relationship Id="rId31" Type="http://schemas.openxmlformats.org/officeDocument/2006/relationships/tags" Target="../tags/tag235.xml"/><Relationship Id="rId30" Type="http://schemas.openxmlformats.org/officeDocument/2006/relationships/tags" Target="../tags/tag234.xml"/><Relationship Id="rId3" Type="http://schemas.openxmlformats.org/officeDocument/2006/relationships/tags" Target="../tags/tag207.xml"/><Relationship Id="rId29" Type="http://schemas.openxmlformats.org/officeDocument/2006/relationships/tags" Target="../tags/tag233.xml"/><Relationship Id="rId28" Type="http://schemas.openxmlformats.org/officeDocument/2006/relationships/tags" Target="../tags/tag232.xml"/><Relationship Id="rId27" Type="http://schemas.openxmlformats.org/officeDocument/2006/relationships/tags" Target="../tags/tag231.xml"/><Relationship Id="rId26" Type="http://schemas.openxmlformats.org/officeDocument/2006/relationships/tags" Target="../tags/tag230.xml"/><Relationship Id="rId25" Type="http://schemas.openxmlformats.org/officeDocument/2006/relationships/tags" Target="../tags/tag229.xml"/><Relationship Id="rId24" Type="http://schemas.openxmlformats.org/officeDocument/2006/relationships/tags" Target="../tags/tag228.xml"/><Relationship Id="rId23" Type="http://schemas.openxmlformats.org/officeDocument/2006/relationships/tags" Target="../tags/tag227.xml"/><Relationship Id="rId22" Type="http://schemas.openxmlformats.org/officeDocument/2006/relationships/tags" Target="../tags/tag226.xml"/><Relationship Id="rId21" Type="http://schemas.openxmlformats.org/officeDocument/2006/relationships/tags" Target="../tags/tag225.xml"/><Relationship Id="rId20" Type="http://schemas.openxmlformats.org/officeDocument/2006/relationships/tags" Target="../tags/tag224.xml"/><Relationship Id="rId2" Type="http://schemas.openxmlformats.org/officeDocument/2006/relationships/tags" Target="../tags/tag206.xml"/><Relationship Id="rId19" Type="http://schemas.openxmlformats.org/officeDocument/2006/relationships/tags" Target="../tags/tag223.xml"/><Relationship Id="rId18" Type="http://schemas.openxmlformats.org/officeDocument/2006/relationships/tags" Target="../tags/tag222.xml"/><Relationship Id="rId17" Type="http://schemas.openxmlformats.org/officeDocument/2006/relationships/tags" Target="../tags/tag221.xml"/><Relationship Id="rId16" Type="http://schemas.openxmlformats.org/officeDocument/2006/relationships/tags" Target="../tags/tag220.xml"/><Relationship Id="rId15" Type="http://schemas.openxmlformats.org/officeDocument/2006/relationships/tags" Target="../tags/tag219.xml"/><Relationship Id="rId14" Type="http://schemas.openxmlformats.org/officeDocument/2006/relationships/tags" Target="../tags/tag218.xml"/><Relationship Id="rId13" Type="http://schemas.openxmlformats.org/officeDocument/2006/relationships/tags" Target="../tags/tag217.xml"/><Relationship Id="rId12" Type="http://schemas.openxmlformats.org/officeDocument/2006/relationships/tags" Target="../tags/tag216.xml"/><Relationship Id="rId11" Type="http://schemas.openxmlformats.org/officeDocument/2006/relationships/tags" Target="../tags/tag215.xml"/><Relationship Id="rId10" Type="http://schemas.openxmlformats.org/officeDocument/2006/relationships/tags" Target="../tags/tag214.xml"/><Relationship Id="rId1" Type="http://schemas.openxmlformats.org/officeDocument/2006/relationships/tags" Target="../tags/tag205.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255.xml"/><Relationship Id="rId5" Type="http://schemas.openxmlformats.org/officeDocument/2006/relationships/image" Target="../media/image3.png"/><Relationship Id="rId4" Type="http://schemas.openxmlformats.org/officeDocument/2006/relationships/tags" Target="../tags/tag254.xml"/><Relationship Id="rId3" Type="http://schemas.openxmlformats.org/officeDocument/2006/relationships/tags" Target="../tags/tag253.xml"/><Relationship Id="rId2" Type="http://schemas.openxmlformats.org/officeDocument/2006/relationships/tags" Target="../tags/tag252.xml"/><Relationship Id="rId1" Type="http://schemas.openxmlformats.org/officeDocument/2006/relationships/tags" Target="../tags/tag251.xml"/></Relationships>
</file>

<file path=ppt/slides/_rels/slide16.xml.rels><?xml version="1.0" encoding="UTF-8" standalone="yes"?>
<Relationships xmlns="http://schemas.openxmlformats.org/package/2006/relationships"><Relationship Id="rId9" Type="http://schemas.openxmlformats.org/officeDocument/2006/relationships/tags" Target="../tags/tag264.xml"/><Relationship Id="rId8" Type="http://schemas.openxmlformats.org/officeDocument/2006/relationships/tags" Target="../tags/tag263.xml"/><Relationship Id="rId7" Type="http://schemas.openxmlformats.org/officeDocument/2006/relationships/tags" Target="../tags/tag262.xml"/><Relationship Id="rId6" Type="http://schemas.openxmlformats.org/officeDocument/2006/relationships/tags" Target="../tags/tag261.xml"/><Relationship Id="rId5" Type="http://schemas.openxmlformats.org/officeDocument/2006/relationships/tags" Target="../tags/tag260.xml"/><Relationship Id="rId4" Type="http://schemas.openxmlformats.org/officeDocument/2006/relationships/tags" Target="../tags/tag259.xml"/><Relationship Id="rId3" Type="http://schemas.openxmlformats.org/officeDocument/2006/relationships/tags" Target="../tags/tag258.xml"/><Relationship Id="rId2" Type="http://schemas.openxmlformats.org/officeDocument/2006/relationships/tags" Target="../tags/tag257.xml"/><Relationship Id="rId14" Type="http://schemas.openxmlformats.org/officeDocument/2006/relationships/notesSlide" Target="../notesSlides/notesSlide6.xml"/><Relationship Id="rId13" Type="http://schemas.openxmlformats.org/officeDocument/2006/relationships/slideLayout" Target="../slideLayouts/slideLayout7.xml"/><Relationship Id="rId12" Type="http://schemas.openxmlformats.org/officeDocument/2006/relationships/tags" Target="../tags/tag266.xml"/><Relationship Id="rId11" Type="http://schemas.openxmlformats.org/officeDocument/2006/relationships/image" Target="../media/image3.png"/><Relationship Id="rId10" Type="http://schemas.openxmlformats.org/officeDocument/2006/relationships/tags" Target="../tags/tag265.xml"/><Relationship Id="rId1" Type="http://schemas.openxmlformats.org/officeDocument/2006/relationships/tags" Target="../tags/tag256.xml"/></Relationships>
</file>

<file path=ppt/slides/_rels/slide17.xml.rels><?xml version="1.0" encoding="UTF-8" standalone="yes"?>
<Relationships xmlns="http://schemas.openxmlformats.org/package/2006/relationships"><Relationship Id="rId9" Type="http://schemas.openxmlformats.org/officeDocument/2006/relationships/tags" Target="../tags/tag278.xml"/><Relationship Id="rId8" Type="http://schemas.openxmlformats.org/officeDocument/2006/relationships/tags" Target="../tags/tag277.xml"/><Relationship Id="rId7" Type="http://schemas.openxmlformats.org/officeDocument/2006/relationships/tags" Target="../tags/tag276.xml"/><Relationship Id="rId6" Type="http://schemas.openxmlformats.org/officeDocument/2006/relationships/tags" Target="../tags/tag275.xml"/><Relationship Id="rId5" Type="http://schemas.openxmlformats.org/officeDocument/2006/relationships/tags" Target="../tags/tag274.xml"/><Relationship Id="rId4" Type="http://schemas.openxmlformats.org/officeDocument/2006/relationships/tags" Target="../tags/tag273.xml"/><Relationship Id="rId3" Type="http://schemas.openxmlformats.org/officeDocument/2006/relationships/tags" Target="../tags/tag272.xml"/><Relationship Id="rId2" Type="http://schemas.openxmlformats.org/officeDocument/2006/relationships/tags" Target="../tags/tag271.xml"/><Relationship Id="rId12" Type="http://schemas.openxmlformats.org/officeDocument/2006/relationships/slideLayout" Target="../slideLayouts/slideLayout7.xml"/><Relationship Id="rId11" Type="http://schemas.openxmlformats.org/officeDocument/2006/relationships/tags" Target="../tags/tag279.xml"/><Relationship Id="rId10" Type="http://schemas.openxmlformats.org/officeDocument/2006/relationships/image" Target="../media/image3.png"/><Relationship Id="rId1" Type="http://schemas.openxmlformats.org/officeDocument/2006/relationships/tags" Target="../tags/tag270.xml"/></Relationships>
</file>

<file path=ppt/slides/_rels/slide18.xml.rels><?xml version="1.0" encoding="UTF-8" standalone="yes"?>
<Relationships xmlns="http://schemas.openxmlformats.org/package/2006/relationships"><Relationship Id="rId9" Type="http://schemas.microsoft.com/office/2007/relationships/hdphoto" Target="../media/image6.wdp"/><Relationship Id="rId8" Type="http://schemas.openxmlformats.org/officeDocument/2006/relationships/image" Target="../media/image5.png"/><Relationship Id="rId7" Type="http://schemas.openxmlformats.org/officeDocument/2006/relationships/tags" Target="../tags/tag286.xml"/><Relationship Id="rId6" Type="http://schemas.openxmlformats.org/officeDocument/2006/relationships/tags" Target="../tags/tag285.xml"/><Relationship Id="rId5" Type="http://schemas.openxmlformats.org/officeDocument/2006/relationships/tags" Target="../tags/tag284.xml"/><Relationship Id="rId4" Type="http://schemas.openxmlformats.org/officeDocument/2006/relationships/tags" Target="../tags/tag283.xml"/><Relationship Id="rId3" Type="http://schemas.openxmlformats.org/officeDocument/2006/relationships/tags" Target="../tags/tag282.xml"/><Relationship Id="rId2" Type="http://schemas.openxmlformats.org/officeDocument/2006/relationships/tags" Target="../tags/tag281.xml"/><Relationship Id="rId12" Type="http://schemas.openxmlformats.org/officeDocument/2006/relationships/notesSlide" Target="../notesSlides/notesSlide7.xml"/><Relationship Id="rId11" Type="http://schemas.openxmlformats.org/officeDocument/2006/relationships/slideLayout" Target="../slideLayouts/slideLayout3.xml"/><Relationship Id="rId10" Type="http://schemas.openxmlformats.org/officeDocument/2006/relationships/tags" Target="../tags/tag287.xml"/><Relationship Id="rId1" Type="http://schemas.openxmlformats.org/officeDocument/2006/relationships/tags" Target="../tags/tag280.xml"/></Relationships>
</file>

<file path=ppt/slides/_rels/slide19.xml.rels><?xml version="1.0" encoding="UTF-8" standalone="yes"?>
<Relationships xmlns="http://schemas.openxmlformats.org/package/2006/relationships"><Relationship Id="rId9" Type="http://schemas.openxmlformats.org/officeDocument/2006/relationships/tags" Target="../tags/tag296.xml"/><Relationship Id="rId8" Type="http://schemas.openxmlformats.org/officeDocument/2006/relationships/tags" Target="../tags/tag295.xml"/><Relationship Id="rId7" Type="http://schemas.openxmlformats.org/officeDocument/2006/relationships/image" Target="../media/image13.png"/><Relationship Id="rId6" Type="http://schemas.openxmlformats.org/officeDocument/2006/relationships/tags" Target="../tags/tag294.xml"/><Relationship Id="rId5" Type="http://schemas.openxmlformats.org/officeDocument/2006/relationships/image" Target="../media/image12.png"/><Relationship Id="rId4" Type="http://schemas.openxmlformats.org/officeDocument/2006/relationships/tags" Target="../tags/tag293.xml"/><Relationship Id="rId3" Type="http://schemas.openxmlformats.org/officeDocument/2006/relationships/tags" Target="../tags/tag292.xml"/><Relationship Id="rId2" Type="http://schemas.openxmlformats.org/officeDocument/2006/relationships/image" Target="../media/image11.png"/><Relationship Id="rId12" Type="http://schemas.openxmlformats.org/officeDocument/2006/relationships/slideLayout" Target="../slideLayouts/slideLayout3.xml"/><Relationship Id="rId11" Type="http://schemas.openxmlformats.org/officeDocument/2006/relationships/tags" Target="../tags/tag297.xml"/><Relationship Id="rId10" Type="http://schemas.openxmlformats.org/officeDocument/2006/relationships/image" Target="../media/image3.png"/><Relationship Id="rId1" Type="http://schemas.openxmlformats.org/officeDocument/2006/relationships/tags" Target="../tags/tag291.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19.xml"/><Relationship Id="rId3" Type="http://schemas.openxmlformats.org/officeDocument/2006/relationships/image" Target="../media/image3.png"/><Relationship Id="rId2" Type="http://schemas.openxmlformats.org/officeDocument/2006/relationships/tags" Target="../tags/tag118.xml"/><Relationship Id="rId1" Type="http://schemas.openxmlformats.org/officeDocument/2006/relationships/tags" Target="../tags/tag117.xml"/></Relationships>
</file>

<file path=ppt/slides/_rels/slide20.xml.rels><?xml version="1.0" encoding="UTF-8" standalone="yes"?>
<Relationships xmlns="http://schemas.openxmlformats.org/package/2006/relationships"><Relationship Id="rId9" Type="http://schemas.openxmlformats.org/officeDocument/2006/relationships/tags" Target="../tags/tag303.xml"/><Relationship Id="rId8" Type="http://schemas.openxmlformats.org/officeDocument/2006/relationships/image" Target="../media/image3.png"/><Relationship Id="rId7" Type="http://schemas.openxmlformats.org/officeDocument/2006/relationships/tags" Target="../tags/tag302.xml"/><Relationship Id="rId6" Type="http://schemas.openxmlformats.org/officeDocument/2006/relationships/tags" Target="../tags/tag301.xml"/><Relationship Id="rId5" Type="http://schemas.openxmlformats.org/officeDocument/2006/relationships/image" Target="../media/image15.png"/><Relationship Id="rId4" Type="http://schemas.openxmlformats.org/officeDocument/2006/relationships/tags" Target="../tags/tag300.xml"/><Relationship Id="rId3" Type="http://schemas.openxmlformats.org/officeDocument/2006/relationships/tags" Target="../tags/tag299.xml"/><Relationship Id="rId2" Type="http://schemas.openxmlformats.org/officeDocument/2006/relationships/image" Target="../media/image14.png"/><Relationship Id="rId10" Type="http://schemas.openxmlformats.org/officeDocument/2006/relationships/slideLayout" Target="../slideLayouts/slideLayout3.xml"/><Relationship Id="rId1" Type="http://schemas.openxmlformats.org/officeDocument/2006/relationships/tags" Target="../tags/tag298.xml"/></Relationships>
</file>

<file path=ppt/slides/_rels/slide21.xml.rels><?xml version="1.0" encoding="UTF-8" standalone="yes"?>
<Relationships xmlns="http://schemas.openxmlformats.org/package/2006/relationships"><Relationship Id="rId9" Type="http://schemas.openxmlformats.org/officeDocument/2006/relationships/tags" Target="../tags/tag311.xml"/><Relationship Id="rId8" Type="http://schemas.openxmlformats.org/officeDocument/2006/relationships/image" Target="../media/image3.png"/><Relationship Id="rId7" Type="http://schemas.openxmlformats.org/officeDocument/2006/relationships/tags" Target="../tags/tag310.xml"/><Relationship Id="rId6" Type="http://schemas.openxmlformats.org/officeDocument/2006/relationships/tags" Target="../tags/tag309.xml"/><Relationship Id="rId5" Type="http://schemas.openxmlformats.org/officeDocument/2006/relationships/tags" Target="../tags/tag308.xml"/><Relationship Id="rId4" Type="http://schemas.openxmlformats.org/officeDocument/2006/relationships/tags" Target="../tags/tag307.xml"/><Relationship Id="rId3" Type="http://schemas.openxmlformats.org/officeDocument/2006/relationships/tags" Target="../tags/tag306.xml"/><Relationship Id="rId2" Type="http://schemas.openxmlformats.org/officeDocument/2006/relationships/tags" Target="../tags/tag305.xml"/><Relationship Id="rId11" Type="http://schemas.openxmlformats.org/officeDocument/2006/relationships/notesSlide" Target="../notesSlides/notesSlide8.xml"/><Relationship Id="rId10" Type="http://schemas.openxmlformats.org/officeDocument/2006/relationships/slideLayout" Target="../slideLayouts/slideLayout7.xml"/><Relationship Id="rId1" Type="http://schemas.openxmlformats.org/officeDocument/2006/relationships/tags" Target="../tags/tag304.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318.xml"/><Relationship Id="rId4" Type="http://schemas.openxmlformats.org/officeDocument/2006/relationships/image" Target="../media/image3.png"/><Relationship Id="rId3" Type="http://schemas.openxmlformats.org/officeDocument/2006/relationships/tags" Target="../tags/tag317.xml"/><Relationship Id="rId2" Type="http://schemas.openxmlformats.org/officeDocument/2006/relationships/tags" Target="../tags/tag316.xml"/><Relationship Id="rId1" Type="http://schemas.openxmlformats.org/officeDocument/2006/relationships/tags" Target="../tags/tag315.xml"/></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324.xml"/><Relationship Id="rId6" Type="http://schemas.openxmlformats.org/officeDocument/2006/relationships/image" Target="../media/image3.png"/><Relationship Id="rId5" Type="http://schemas.openxmlformats.org/officeDocument/2006/relationships/tags" Target="../tags/tag323.xml"/><Relationship Id="rId4" Type="http://schemas.openxmlformats.org/officeDocument/2006/relationships/tags" Target="../tags/tag322.xml"/><Relationship Id="rId3" Type="http://schemas.openxmlformats.org/officeDocument/2006/relationships/tags" Target="../tags/tag321.xml"/><Relationship Id="rId2" Type="http://schemas.openxmlformats.org/officeDocument/2006/relationships/tags" Target="../tags/tag320.xml"/><Relationship Id="rId1" Type="http://schemas.openxmlformats.org/officeDocument/2006/relationships/tags" Target="../tags/tag319.xml"/></Relationships>
</file>

<file path=ppt/slides/_rels/slide24.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330.xml"/><Relationship Id="rId7" Type="http://schemas.openxmlformats.org/officeDocument/2006/relationships/image" Target="../media/image3.png"/><Relationship Id="rId6" Type="http://schemas.openxmlformats.org/officeDocument/2006/relationships/tags" Target="../tags/tag329.xml"/><Relationship Id="rId5" Type="http://schemas.openxmlformats.org/officeDocument/2006/relationships/tags" Target="../tags/tag328.xml"/><Relationship Id="rId4" Type="http://schemas.openxmlformats.org/officeDocument/2006/relationships/image" Target="../media/image16.png"/><Relationship Id="rId3" Type="http://schemas.openxmlformats.org/officeDocument/2006/relationships/tags" Target="../tags/tag327.xml"/><Relationship Id="rId2" Type="http://schemas.openxmlformats.org/officeDocument/2006/relationships/tags" Target="../tags/tag326.xml"/><Relationship Id="rId1" Type="http://schemas.openxmlformats.org/officeDocument/2006/relationships/tags" Target="../tags/tag325.xml"/></Relationships>
</file>

<file path=ppt/slides/_rels/slide25.xml.rels><?xml version="1.0" encoding="UTF-8" standalone="yes"?>
<Relationships xmlns="http://schemas.openxmlformats.org/package/2006/relationships"><Relationship Id="rId9" Type="http://schemas.openxmlformats.org/officeDocument/2006/relationships/tags" Target="../tags/tag335.xml"/><Relationship Id="rId8" Type="http://schemas.openxmlformats.org/officeDocument/2006/relationships/image" Target="../media/image3.png"/><Relationship Id="rId7" Type="http://schemas.openxmlformats.org/officeDocument/2006/relationships/tags" Target="../tags/tag334.xml"/><Relationship Id="rId6" Type="http://schemas.openxmlformats.org/officeDocument/2006/relationships/tags" Target="../tags/tag333.xml"/><Relationship Id="rId5" Type="http://schemas.openxmlformats.org/officeDocument/2006/relationships/tags" Target="../tags/tag332.xml"/><Relationship Id="rId4" Type="http://schemas.openxmlformats.org/officeDocument/2006/relationships/image" Target="../media/image17.png"/><Relationship Id="rId3" Type="http://schemas.openxmlformats.org/officeDocument/2006/relationships/tags" Target="../tags/tag331.xml"/><Relationship Id="rId2" Type="http://schemas.microsoft.com/office/2007/relationships/media" Target="../media/media3.mp4"/><Relationship Id="rId10" Type="http://schemas.openxmlformats.org/officeDocument/2006/relationships/slideLayout" Target="../slideLayouts/slideLayout3.xml"/><Relationship Id="rId1" Type="http://schemas.openxmlformats.org/officeDocument/2006/relationships/video" Target="../media/media3.mp4"/></Relationships>
</file>

<file path=ppt/slides/_rels/slide2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340.xml"/><Relationship Id="rId5" Type="http://schemas.openxmlformats.org/officeDocument/2006/relationships/image" Target="../media/image3.png"/><Relationship Id="rId4" Type="http://schemas.openxmlformats.org/officeDocument/2006/relationships/tags" Target="../tags/tag339.xml"/><Relationship Id="rId3" Type="http://schemas.openxmlformats.org/officeDocument/2006/relationships/tags" Target="../tags/tag338.xml"/><Relationship Id="rId2" Type="http://schemas.openxmlformats.org/officeDocument/2006/relationships/tags" Target="../tags/tag337.xml"/><Relationship Id="rId1" Type="http://schemas.openxmlformats.org/officeDocument/2006/relationships/tags" Target="../tags/tag336.xm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344.xml"/><Relationship Id="rId4" Type="http://schemas.openxmlformats.org/officeDocument/2006/relationships/image" Target="../media/image3.png"/><Relationship Id="rId3" Type="http://schemas.openxmlformats.org/officeDocument/2006/relationships/tags" Target="../tags/tag343.xml"/><Relationship Id="rId2" Type="http://schemas.openxmlformats.org/officeDocument/2006/relationships/tags" Target="../tags/tag342.xml"/><Relationship Id="rId1" Type="http://schemas.openxmlformats.org/officeDocument/2006/relationships/tags" Target="../tags/tag341.xml"/></Relationships>
</file>

<file path=ppt/slides/_rels/slide28.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350.xml"/><Relationship Id="rId7" Type="http://schemas.openxmlformats.org/officeDocument/2006/relationships/image" Target="../media/image3.png"/><Relationship Id="rId6" Type="http://schemas.openxmlformats.org/officeDocument/2006/relationships/tags" Target="../tags/tag349.xml"/><Relationship Id="rId5" Type="http://schemas.openxmlformats.org/officeDocument/2006/relationships/tags" Target="../tags/tag348.xml"/><Relationship Id="rId4" Type="http://schemas.openxmlformats.org/officeDocument/2006/relationships/tags" Target="../tags/tag347.xml"/><Relationship Id="rId3" Type="http://schemas.openxmlformats.org/officeDocument/2006/relationships/image" Target="../media/image18.png"/><Relationship Id="rId2" Type="http://schemas.openxmlformats.org/officeDocument/2006/relationships/tags" Target="../tags/tag346.xml"/><Relationship Id="rId1" Type="http://schemas.openxmlformats.org/officeDocument/2006/relationships/tags" Target="../tags/tag345.xml"/></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354.xml"/><Relationship Id="rId4" Type="http://schemas.openxmlformats.org/officeDocument/2006/relationships/image" Target="../media/image3.png"/><Relationship Id="rId3" Type="http://schemas.openxmlformats.org/officeDocument/2006/relationships/tags" Target="../tags/tag353.xml"/><Relationship Id="rId2" Type="http://schemas.openxmlformats.org/officeDocument/2006/relationships/tags" Target="../tags/tag352.xml"/><Relationship Id="rId1" Type="http://schemas.openxmlformats.org/officeDocument/2006/relationships/tags" Target="../tags/tag351.xml"/></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123.xml"/><Relationship Id="rId7" Type="http://schemas.openxmlformats.org/officeDocument/2006/relationships/image" Target="../media/image3.png"/><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image" Target="../media/image4.png"/><Relationship Id="rId3" Type="http://schemas.openxmlformats.org/officeDocument/2006/relationships/tags" Target="../tags/tag120.xml"/><Relationship Id="rId2" Type="http://schemas.microsoft.com/office/2007/relationships/media" Target="../media/media1.mp4"/><Relationship Id="rId1" Type="http://schemas.openxmlformats.org/officeDocument/2006/relationships/video" Target="../media/media1.mp4"/></Relationships>
</file>

<file path=ppt/slides/_rels/slide30.xml.rels><?xml version="1.0" encoding="UTF-8" standalone="yes"?>
<Relationships xmlns="http://schemas.openxmlformats.org/package/2006/relationships"><Relationship Id="rId9" Type="http://schemas.openxmlformats.org/officeDocument/2006/relationships/tags" Target="../tags/tag362.xml"/><Relationship Id="rId8" Type="http://schemas.openxmlformats.org/officeDocument/2006/relationships/image" Target="../media/image3.png"/><Relationship Id="rId7" Type="http://schemas.openxmlformats.org/officeDocument/2006/relationships/tags" Target="../tags/tag361.xml"/><Relationship Id="rId6" Type="http://schemas.openxmlformats.org/officeDocument/2006/relationships/tags" Target="../tags/tag360.xml"/><Relationship Id="rId5" Type="http://schemas.openxmlformats.org/officeDocument/2006/relationships/tags" Target="../tags/tag359.xml"/><Relationship Id="rId4" Type="http://schemas.openxmlformats.org/officeDocument/2006/relationships/tags" Target="../tags/tag358.xml"/><Relationship Id="rId3" Type="http://schemas.openxmlformats.org/officeDocument/2006/relationships/tags" Target="../tags/tag357.xml"/><Relationship Id="rId2" Type="http://schemas.openxmlformats.org/officeDocument/2006/relationships/tags" Target="../tags/tag356.xml"/><Relationship Id="rId11" Type="http://schemas.openxmlformats.org/officeDocument/2006/relationships/notesSlide" Target="../notesSlides/notesSlide9.xml"/><Relationship Id="rId10" Type="http://schemas.openxmlformats.org/officeDocument/2006/relationships/slideLayout" Target="../slideLayouts/slideLayout7.xml"/><Relationship Id="rId1" Type="http://schemas.openxmlformats.org/officeDocument/2006/relationships/tags" Target="../tags/tag355.xml"/></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370.xml"/><Relationship Id="rId6" Type="http://schemas.openxmlformats.org/officeDocument/2006/relationships/image" Target="../media/image3.png"/><Relationship Id="rId5" Type="http://schemas.openxmlformats.org/officeDocument/2006/relationships/tags" Target="../tags/tag369.xml"/><Relationship Id="rId4" Type="http://schemas.openxmlformats.org/officeDocument/2006/relationships/image" Target="../media/image19.png"/><Relationship Id="rId3" Type="http://schemas.openxmlformats.org/officeDocument/2006/relationships/tags" Target="../tags/tag368.xml"/><Relationship Id="rId2" Type="http://schemas.openxmlformats.org/officeDocument/2006/relationships/tags" Target="../tags/tag367.xml"/><Relationship Id="rId1" Type="http://schemas.openxmlformats.org/officeDocument/2006/relationships/tags" Target="../tags/tag366.xml"/></Relationships>
</file>

<file path=ppt/slides/_rels/slide32.xml.rels><?xml version="1.0" encoding="UTF-8" standalone="yes"?>
<Relationships xmlns="http://schemas.openxmlformats.org/package/2006/relationships"><Relationship Id="rId9" Type="http://schemas.openxmlformats.org/officeDocument/2006/relationships/tags" Target="../tags/tag379.xml"/><Relationship Id="rId8" Type="http://schemas.openxmlformats.org/officeDocument/2006/relationships/tags" Target="../tags/tag378.xml"/><Relationship Id="rId7" Type="http://schemas.openxmlformats.org/officeDocument/2006/relationships/tags" Target="../tags/tag377.xml"/><Relationship Id="rId6" Type="http://schemas.openxmlformats.org/officeDocument/2006/relationships/tags" Target="../tags/tag376.xml"/><Relationship Id="rId5" Type="http://schemas.openxmlformats.org/officeDocument/2006/relationships/tags" Target="../tags/tag375.xml"/><Relationship Id="rId4" Type="http://schemas.openxmlformats.org/officeDocument/2006/relationships/tags" Target="../tags/tag374.xml"/><Relationship Id="rId3" Type="http://schemas.openxmlformats.org/officeDocument/2006/relationships/tags" Target="../tags/tag373.xml"/><Relationship Id="rId2" Type="http://schemas.openxmlformats.org/officeDocument/2006/relationships/tags" Target="../tags/tag372.xml"/><Relationship Id="rId16" Type="http://schemas.openxmlformats.org/officeDocument/2006/relationships/notesSlide" Target="../notesSlides/notesSlide10.xml"/><Relationship Id="rId15" Type="http://schemas.openxmlformats.org/officeDocument/2006/relationships/slideLayout" Target="../slideLayouts/slideLayout7.xml"/><Relationship Id="rId14" Type="http://schemas.openxmlformats.org/officeDocument/2006/relationships/tags" Target="../tags/tag383.xml"/><Relationship Id="rId13" Type="http://schemas.openxmlformats.org/officeDocument/2006/relationships/image" Target="../media/image3.png"/><Relationship Id="rId12" Type="http://schemas.openxmlformats.org/officeDocument/2006/relationships/tags" Target="../tags/tag382.xml"/><Relationship Id="rId11" Type="http://schemas.openxmlformats.org/officeDocument/2006/relationships/tags" Target="../tags/tag381.xml"/><Relationship Id="rId10" Type="http://schemas.openxmlformats.org/officeDocument/2006/relationships/tags" Target="../tags/tag380.xml"/><Relationship Id="rId1" Type="http://schemas.openxmlformats.org/officeDocument/2006/relationships/tags" Target="../tags/tag371.xml"/></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389.xml"/><Relationship Id="rId3" Type="http://schemas.openxmlformats.org/officeDocument/2006/relationships/image" Target="../media/image3.png"/><Relationship Id="rId2" Type="http://schemas.openxmlformats.org/officeDocument/2006/relationships/tags" Target="../tags/tag388.xml"/><Relationship Id="rId1" Type="http://schemas.openxmlformats.org/officeDocument/2006/relationships/tags" Target="../tags/tag387.xml"/></Relationships>
</file>

<file path=ppt/slides/_rels/slide3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393.xml"/><Relationship Id="rId4" Type="http://schemas.openxmlformats.org/officeDocument/2006/relationships/image" Target="../media/image3.png"/><Relationship Id="rId3" Type="http://schemas.openxmlformats.org/officeDocument/2006/relationships/tags" Target="../tags/tag392.xml"/><Relationship Id="rId2" Type="http://schemas.openxmlformats.org/officeDocument/2006/relationships/tags" Target="../tags/tag391.xml"/><Relationship Id="rId1" Type="http://schemas.openxmlformats.org/officeDocument/2006/relationships/tags" Target="../tags/tag390.xml"/></Relationships>
</file>

<file path=ppt/slides/_rels/slide35.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399.xml"/><Relationship Id="rId6" Type="http://schemas.openxmlformats.org/officeDocument/2006/relationships/image" Target="../media/image3.png"/><Relationship Id="rId5" Type="http://schemas.openxmlformats.org/officeDocument/2006/relationships/tags" Target="../tags/tag398.xml"/><Relationship Id="rId4" Type="http://schemas.openxmlformats.org/officeDocument/2006/relationships/tags" Target="../tags/tag397.xml"/><Relationship Id="rId3" Type="http://schemas.openxmlformats.org/officeDocument/2006/relationships/tags" Target="../tags/tag396.xml"/><Relationship Id="rId2" Type="http://schemas.openxmlformats.org/officeDocument/2006/relationships/tags" Target="../tags/tag395.xml"/><Relationship Id="rId1" Type="http://schemas.openxmlformats.org/officeDocument/2006/relationships/tags" Target="../tags/tag394.xml"/></Relationships>
</file>

<file path=ppt/slides/_rels/slide36.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404.xml"/><Relationship Id="rId5" Type="http://schemas.openxmlformats.org/officeDocument/2006/relationships/image" Target="../media/image3.png"/><Relationship Id="rId4" Type="http://schemas.openxmlformats.org/officeDocument/2006/relationships/tags" Target="../tags/tag403.xml"/><Relationship Id="rId3" Type="http://schemas.openxmlformats.org/officeDocument/2006/relationships/tags" Target="../tags/tag402.xml"/><Relationship Id="rId2" Type="http://schemas.openxmlformats.org/officeDocument/2006/relationships/tags" Target="../tags/tag401.xml"/><Relationship Id="rId1" Type="http://schemas.openxmlformats.org/officeDocument/2006/relationships/tags" Target="../tags/tag400.xml"/></Relationships>
</file>

<file path=ppt/slides/_rels/slide37.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tags" Target="../tags/tag410.xml"/><Relationship Id="rId7" Type="http://schemas.openxmlformats.org/officeDocument/2006/relationships/tags" Target="../tags/tag409.xml"/><Relationship Id="rId6" Type="http://schemas.microsoft.com/office/2007/relationships/hdphoto" Target="../media/image6.wdp"/><Relationship Id="rId5" Type="http://schemas.openxmlformats.org/officeDocument/2006/relationships/image" Target="../media/image5.png"/><Relationship Id="rId4" Type="http://schemas.openxmlformats.org/officeDocument/2006/relationships/tags" Target="../tags/tag408.xml"/><Relationship Id="rId3" Type="http://schemas.openxmlformats.org/officeDocument/2006/relationships/tags" Target="../tags/tag407.xml"/><Relationship Id="rId2" Type="http://schemas.openxmlformats.org/officeDocument/2006/relationships/tags" Target="../tags/tag406.xml"/><Relationship Id="rId10" Type="http://schemas.openxmlformats.org/officeDocument/2006/relationships/notesSlide" Target="../notesSlides/notesSlide11.xml"/><Relationship Id="rId1" Type="http://schemas.openxmlformats.org/officeDocument/2006/relationships/tags" Target="../tags/tag405.xml"/></Relationships>
</file>

<file path=ppt/slides/_rels/slide38.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417.xml"/><Relationship Id="rId4" Type="http://schemas.openxmlformats.org/officeDocument/2006/relationships/image" Target="../media/image3.png"/><Relationship Id="rId3" Type="http://schemas.openxmlformats.org/officeDocument/2006/relationships/tags" Target="../tags/tag416.xml"/><Relationship Id="rId2" Type="http://schemas.openxmlformats.org/officeDocument/2006/relationships/tags" Target="../tags/tag415.xml"/><Relationship Id="rId1" Type="http://schemas.openxmlformats.org/officeDocument/2006/relationships/tags" Target="../tags/tag414.xml"/></Relationships>
</file>

<file path=ppt/slides/_rels/slide39.xml.rels><?xml version="1.0" encoding="UTF-8" standalone="yes"?>
<Relationships xmlns="http://schemas.openxmlformats.org/package/2006/relationships"><Relationship Id="rId9" Type="http://schemas.openxmlformats.org/officeDocument/2006/relationships/tags" Target="../tags/tag426.xml"/><Relationship Id="rId8" Type="http://schemas.openxmlformats.org/officeDocument/2006/relationships/tags" Target="../tags/tag425.xml"/><Relationship Id="rId7" Type="http://schemas.openxmlformats.org/officeDocument/2006/relationships/tags" Target="../tags/tag424.xml"/><Relationship Id="rId6" Type="http://schemas.openxmlformats.org/officeDocument/2006/relationships/tags" Target="../tags/tag423.xml"/><Relationship Id="rId5" Type="http://schemas.openxmlformats.org/officeDocument/2006/relationships/tags" Target="../tags/tag422.xml"/><Relationship Id="rId4" Type="http://schemas.openxmlformats.org/officeDocument/2006/relationships/tags" Target="../tags/tag421.xml"/><Relationship Id="rId3" Type="http://schemas.openxmlformats.org/officeDocument/2006/relationships/tags" Target="../tags/tag420.xml"/><Relationship Id="rId21" Type="http://schemas.openxmlformats.org/officeDocument/2006/relationships/notesSlide" Target="../notesSlides/notesSlide12.xml"/><Relationship Id="rId20" Type="http://schemas.openxmlformats.org/officeDocument/2006/relationships/slideLayout" Target="../slideLayouts/slideLayout7.xml"/><Relationship Id="rId2" Type="http://schemas.openxmlformats.org/officeDocument/2006/relationships/tags" Target="../tags/tag419.xml"/><Relationship Id="rId19" Type="http://schemas.openxmlformats.org/officeDocument/2006/relationships/tags" Target="../tags/tag435.xml"/><Relationship Id="rId18" Type="http://schemas.openxmlformats.org/officeDocument/2006/relationships/image" Target="../media/image3.png"/><Relationship Id="rId17" Type="http://schemas.openxmlformats.org/officeDocument/2006/relationships/tags" Target="../tags/tag434.xml"/><Relationship Id="rId16" Type="http://schemas.openxmlformats.org/officeDocument/2006/relationships/tags" Target="../tags/tag433.xml"/><Relationship Id="rId15" Type="http://schemas.openxmlformats.org/officeDocument/2006/relationships/tags" Target="../tags/tag432.xml"/><Relationship Id="rId14" Type="http://schemas.openxmlformats.org/officeDocument/2006/relationships/tags" Target="../tags/tag431.xml"/><Relationship Id="rId13" Type="http://schemas.openxmlformats.org/officeDocument/2006/relationships/tags" Target="../tags/tag430.xml"/><Relationship Id="rId12" Type="http://schemas.openxmlformats.org/officeDocument/2006/relationships/tags" Target="../tags/tag429.xml"/><Relationship Id="rId11" Type="http://schemas.openxmlformats.org/officeDocument/2006/relationships/tags" Target="../tags/tag428.xml"/><Relationship Id="rId10" Type="http://schemas.openxmlformats.org/officeDocument/2006/relationships/tags" Target="../tags/tag427.xml"/><Relationship Id="rId1" Type="http://schemas.openxmlformats.org/officeDocument/2006/relationships/tags" Target="../tags/tag418.xml"/></Relationships>
</file>

<file path=ppt/slides/_rels/slide4.xml.rels><?xml version="1.0" encoding="UTF-8" standalone="yes"?>
<Relationships xmlns="http://schemas.openxmlformats.org/package/2006/relationships"><Relationship Id="rId9" Type="http://schemas.openxmlformats.org/officeDocument/2006/relationships/tags" Target="../tags/tag132.xml"/><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8" Type="http://schemas.openxmlformats.org/officeDocument/2006/relationships/notesSlide" Target="../notesSlides/notesSlide1.xml"/><Relationship Id="rId17" Type="http://schemas.openxmlformats.org/officeDocument/2006/relationships/slideLayout" Target="../slideLayouts/slideLayout7.xml"/><Relationship Id="rId16" Type="http://schemas.openxmlformats.org/officeDocument/2006/relationships/tags" Target="../tags/tag138.xml"/><Relationship Id="rId15" Type="http://schemas.openxmlformats.org/officeDocument/2006/relationships/image" Target="../media/image3.png"/><Relationship Id="rId14" Type="http://schemas.openxmlformats.org/officeDocument/2006/relationships/tags" Target="../tags/tag137.xml"/><Relationship Id="rId13" Type="http://schemas.openxmlformats.org/officeDocument/2006/relationships/tags" Target="../tags/tag136.xml"/><Relationship Id="rId12" Type="http://schemas.openxmlformats.org/officeDocument/2006/relationships/tags" Target="../tags/tag135.xml"/><Relationship Id="rId11" Type="http://schemas.openxmlformats.org/officeDocument/2006/relationships/tags" Target="../tags/tag134.xml"/><Relationship Id="rId10" Type="http://schemas.openxmlformats.org/officeDocument/2006/relationships/tags" Target="../tags/tag133.xml"/><Relationship Id="rId1" Type="http://schemas.openxmlformats.org/officeDocument/2006/relationships/tags" Target="../tags/tag124.xml"/></Relationships>
</file>

<file path=ppt/slides/_rels/slide40.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443.xml"/><Relationship Id="rId6" Type="http://schemas.openxmlformats.org/officeDocument/2006/relationships/image" Target="../media/image3.png"/><Relationship Id="rId5" Type="http://schemas.openxmlformats.org/officeDocument/2006/relationships/tags" Target="../tags/tag442.xml"/><Relationship Id="rId4" Type="http://schemas.openxmlformats.org/officeDocument/2006/relationships/image" Target="../media/image20.png"/><Relationship Id="rId3" Type="http://schemas.openxmlformats.org/officeDocument/2006/relationships/tags" Target="../tags/tag441.xml"/><Relationship Id="rId2" Type="http://schemas.openxmlformats.org/officeDocument/2006/relationships/tags" Target="../tags/tag440.xml"/><Relationship Id="rId1" Type="http://schemas.openxmlformats.org/officeDocument/2006/relationships/tags" Target="../tags/tag439.xml"/></Relationships>
</file>

<file path=ppt/slides/_rels/slide41.xml.rels><?xml version="1.0" encoding="UTF-8" standalone="yes"?>
<Relationships xmlns="http://schemas.openxmlformats.org/package/2006/relationships"><Relationship Id="rId9" Type="http://schemas.openxmlformats.org/officeDocument/2006/relationships/tags" Target="../tags/tag452.xml"/><Relationship Id="rId8" Type="http://schemas.openxmlformats.org/officeDocument/2006/relationships/tags" Target="../tags/tag451.xml"/><Relationship Id="rId7" Type="http://schemas.openxmlformats.org/officeDocument/2006/relationships/tags" Target="../tags/tag450.xml"/><Relationship Id="rId6" Type="http://schemas.openxmlformats.org/officeDocument/2006/relationships/tags" Target="../tags/tag449.xml"/><Relationship Id="rId5" Type="http://schemas.openxmlformats.org/officeDocument/2006/relationships/tags" Target="../tags/tag448.xml"/><Relationship Id="rId4" Type="http://schemas.openxmlformats.org/officeDocument/2006/relationships/tags" Target="../tags/tag447.xml"/><Relationship Id="rId3" Type="http://schemas.openxmlformats.org/officeDocument/2006/relationships/tags" Target="../tags/tag446.xml"/><Relationship Id="rId2" Type="http://schemas.openxmlformats.org/officeDocument/2006/relationships/tags" Target="../tags/tag445.xml"/><Relationship Id="rId12" Type="http://schemas.openxmlformats.org/officeDocument/2006/relationships/slideLayout" Target="../slideLayouts/slideLayout3.xml"/><Relationship Id="rId11" Type="http://schemas.openxmlformats.org/officeDocument/2006/relationships/tags" Target="../tags/tag453.xml"/><Relationship Id="rId10" Type="http://schemas.openxmlformats.org/officeDocument/2006/relationships/image" Target="../media/image3.png"/><Relationship Id="rId1" Type="http://schemas.openxmlformats.org/officeDocument/2006/relationships/tags" Target="../tags/tag444.xml"/></Relationships>
</file>

<file path=ppt/slides/_rels/slide42.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458.xml"/><Relationship Id="rId7" Type="http://schemas.openxmlformats.org/officeDocument/2006/relationships/image" Target="../media/image21.png"/><Relationship Id="rId6" Type="http://schemas.openxmlformats.org/officeDocument/2006/relationships/tags" Target="../tags/tag457.xml"/><Relationship Id="rId5" Type="http://schemas.microsoft.com/office/2007/relationships/media" Target="file:///C:\Users\Administrator\Desktop\1.2&#31038;&#20250;&#20027;&#20041;&#22269;&#23478;&#26377;&#21738;&#20123;.mp4" TargetMode="External"/><Relationship Id="rId4" Type="http://schemas.openxmlformats.org/officeDocument/2006/relationships/video" Target="file:///C:\Users\Administrator\Desktop\1.2&#31038;&#20250;&#20027;&#20041;&#22269;&#23478;&#26377;&#21738;&#20123;.mp4" TargetMode="External"/><Relationship Id="rId3" Type="http://schemas.openxmlformats.org/officeDocument/2006/relationships/tags" Target="../tags/tag456.xml"/><Relationship Id="rId2" Type="http://schemas.openxmlformats.org/officeDocument/2006/relationships/tags" Target="../tags/tag455.xml"/><Relationship Id="rId11" Type="http://schemas.openxmlformats.org/officeDocument/2006/relationships/slideLayout" Target="../slideLayouts/slideLayout3.xml"/><Relationship Id="rId10" Type="http://schemas.openxmlformats.org/officeDocument/2006/relationships/tags" Target="../tags/tag459.xml"/><Relationship Id="rId1" Type="http://schemas.openxmlformats.org/officeDocument/2006/relationships/tags" Target="../tags/tag454.xml"/></Relationships>
</file>

<file path=ppt/slides/_rels/slide43.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465.xml"/><Relationship Id="rId6" Type="http://schemas.openxmlformats.org/officeDocument/2006/relationships/image" Target="../media/image3.png"/><Relationship Id="rId5" Type="http://schemas.openxmlformats.org/officeDocument/2006/relationships/tags" Target="../tags/tag464.xml"/><Relationship Id="rId4" Type="http://schemas.openxmlformats.org/officeDocument/2006/relationships/tags" Target="../tags/tag463.xml"/><Relationship Id="rId3" Type="http://schemas.openxmlformats.org/officeDocument/2006/relationships/tags" Target="../tags/tag462.xml"/><Relationship Id="rId2" Type="http://schemas.openxmlformats.org/officeDocument/2006/relationships/tags" Target="../tags/tag461.xml"/><Relationship Id="rId1" Type="http://schemas.openxmlformats.org/officeDocument/2006/relationships/tags" Target="../tags/tag460.xml"/></Relationships>
</file>

<file path=ppt/slides/_rels/slide44.xml.rels><?xml version="1.0" encoding="UTF-8" standalone="yes"?>
<Relationships xmlns="http://schemas.openxmlformats.org/package/2006/relationships"><Relationship Id="rId9" Type="http://schemas.openxmlformats.org/officeDocument/2006/relationships/tags" Target="../tags/tag473.xml"/><Relationship Id="rId8" Type="http://schemas.openxmlformats.org/officeDocument/2006/relationships/tags" Target="../tags/tag472.xml"/><Relationship Id="rId7" Type="http://schemas.openxmlformats.org/officeDocument/2006/relationships/tags" Target="../tags/tag471.xml"/><Relationship Id="rId6" Type="http://schemas.openxmlformats.org/officeDocument/2006/relationships/tags" Target="../tags/tag470.xml"/><Relationship Id="rId5" Type="http://schemas.openxmlformats.org/officeDocument/2006/relationships/tags" Target="../tags/tag469.xml"/><Relationship Id="rId4" Type="http://schemas.openxmlformats.org/officeDocument/2006/relationships/tags" Target="../tags/tag468.xml"/><Relationship Id="rId3" Type="http://schemas.openxmlformats.org/officeDocument/2006/relationships/image" Target="../media/image3.png"/><Relationship Id="rId2" Type="http://schemas.openxmlformats.org/officeDocument/2006/relationships/tags" Target="../tags/tag467.xml"/><Relationship Id="rId17" Type="http://schemas.openxmlformats.org/officeDocument/2006/relationships/notesSlide" Target="../notesSlides/notesSlide13.xml"/><Relationship Id="rId16" Type="http://schemas.openxmlformats.org/officeDocument/2006/relationships/slideLayout" Target="../slideLayouts/slideLayout7.xml"/><Relationship Id="rId15" Type="http://schemas.openxmlformats.org/officeDocument/2006/relationships/tags" Target="../tags/tag479.xml"/><Relationship Id="rId14" Type="http://schemas.openxmlformats.org/officeDocument/2006/relationships/tags" Target="../tags/tag478.xml"/><Relationship Id="rId13" Type="http://schemas.openxmlformats.org/officeDocument/2006/relationships/tags" Target="../tags/tag477.xml"/><Relationship Id="rId12" Type="http://schemas.openxmlformats.org/officeDocument/2006/relationships/tags" Target="../tags/tag476.xml"/><Relationship Id="rId11" Type="http://schemas.openxmlformats.org/officeDocument/2006/relationships/tags" Target="../tags/tag475.xml"/><Relationship Id="rId10" Type="http://schemas.openxmlformats.org/officeDocument/2006/relationships/tags" Target="../tags/tag474.xml"/><Relationship Id="rId1" Type="http://schemas.openxmlformats.org/officeDocument/2006/relationships/tags" Target="../tags/tag466.xml"/></Relationships>
</file>

<file path=ppt/slides/_rels/slide45.xml.rels><?xml version="1.0" encoding="UTF-8" standalone="yes"?>
<Relationships xmlns="http://schemas.openxmlformats.org/package/2006/relationships"><Relationship Id="rId9" Type="http://schemas.openxmlformats.org/officeDocument/2006/relationships/tags" Target="../tags/tag491.xml"/><Relationship Id="rId8" Type="http://schemas.openxmlformats.org/officeDocument/2006/relationships/tags" Target="../tags/tag490.xml"/><Relationship Id="rId7" Type="http://schemas.openxmlformats.org/officeDocument/2006/relationships/tags" Target="../tags/tag489.xml"/><Relationship Id="rId6" Type="http://schemas.openxmlformats.org/officeDocument/2006/relationships/tags" Target="../tags/tag488.xml"/><Relationship Id="rId5" Type="http://schemas.openxmlformats.org/officeDocument/2006/relationships/tags" Target="../tags/tag487.xml"/><Relationship Id="rId4" Type="http://schemas.openxmlformats.org/officeDocument/2006/relationships/tags" Target="../tags/tag486.xml"/><Relationship Id="rId3" Type="http://schemas.openxmlformats.org/officeDocument/2006/relationships/tags" Target="../tags/tag485.xml"/><Relationship Id="rId20" Type="http://schemas.openxmlformats.org/officeDocument/2006/relationships/slideLayout" Target="../slideLayouts/slideLayout7.xml"/><Relationship Id="rId2" Type="http://schemas.openxmlformats.org/officeDocument/2006/relationships/tags" Target="../tags/tag484.xml"/><Relationship Id="rId19" Type="http://schemas.openxmlformats.org/officeDocument/2006/relationships/tags" Target="../tags/tag500.xml"/><Relationship Id="rId18" Type="http://schemas.openxmlformats.org/officeDocument/2006/relationships/tags" Target="../tags/tag499.xml"/><Relationship Id="rId17" Type="http://schemas.openxmlformats.org/officeDocument/2006/relationships/tags" Target="../tags/tag498.xml"/><Relationship Id="rId16" Type="http://schemas.openxmlformats.org/officeDocument/2006/relationships/tags" Target="../tags/tag497.xml"/><Relationship Id="rId15" Type="http://schemas.openxmlformats.org/officeDocument/2006/relationships/tags" Target="../tags/tag496.xml"/><Relationship Id="rId14" Type="http://schemas.openxmlformats.org/officeDocument/2006/relationships/tags" Target="../tags/tag495.xml"/><Relationship Id="rId13" Type="http://schemas.openxmlformats.org/officeDocument/2006/relationships/tags" Target="../tags/tag494.xml"/><Relationship Id="rId12" Type="http://schemas.openxmlformats.org/officeDocument/2006/relationships/image" Target="../media/image3.png"/><Relationship Id="rId11" Type="http://schemas.openxmlformats.org/officeDocument/2006/relationships/tags" Target="../tags/tag493.xml"/><Relationship Id="rId10" Type="http://schemas.openxmlformats.org/officeDocument/2006/relationships/tags" Target="../tags/tag492.xml"/><Relationship Id="rId1" Type="http://schemas.openxmlformats.org/officeDocument/2006/relationships/tags" Target="../tags/tag483.xml"/></Relationships>
</file>

<file path=ppt/slides/_rels/slide46.xml.rels><?xml version="1.0" encoding="UTF-8" standalone="yes"?>
<Relationships xmlns="http://schemas.openxmlformats.org/package/2006/relationships"><Relationship Id="rId9" Type="http://schemas.openxmlformats.org/officeDocument/2006/relationships/tags" Target="../tags/tag509.xml"/><Relationship Id="rId8" Type="http://schemas.openxmlformats.org/officeDocument/2006/relationships/tags" Target="../tags/tag508.xml"/><Relationship Id="rId7" Type="http://schemas.openxmlformats.org/officeDocument/2006/relationships/tags" Target="../tags/tag507.xml"/><Relationship Id="rId6" Type="http://schemas.openxmlformats.org/officeDocument/2006/relationships/tags" Target="../tags/tag506.xml"/><Relationship Id="rId5" Type="http://schemas.openxmlformats.org/officeDocument/2006/relationships/tags" Target="../tags/tag505.xml"/><Relationship Id="rId4" Type="http://schemas.openxmlformats.org/officeDocument/2006/relationships/tags" Target="../tags/tag504.xml"/><Relationship Id="rId3" Type="http://schemas.openxmlformats.org/officeDocument/2006/relationships/tags" Target="../tags/tag503.xml"/><Relationship Id="rId2" Type="http://schemas.openxmlformats.org/officeDocument/2006/relationships/tags" Target="../tags/tag502.xml"/><Relationship Id="rId15" Type="http://schemas.openxmlformats.org/officeDocument/2006/relationships/slideLayout" Target="../slideLayouts/slideLayout1.xml"/><Relationship Id="rId14" Type="http://schemas.openxmlformats.org/officeDocument/2006/relationships/tags" Target="../tags/tag513.xml"/><Relationship Id="rId13" Type="http://schemas.openxmlformats.org/officeDocument/2006/relationships/tags" Target="../tags/tag512.xml"/><Relationship Id="rId12" Type="http://schemas.openxmlformats.org/officeDocument/2006/relationships/tags" Target="../tags/tag511.xml"/><Relationship Id="rId11" Type="http://schemas.openxmlformats.org/officeDocument/2006/relationships/image" Target="../media/image3.png"/><Relationship Id="rId10" Type="http://schemas.openxmlformats.org/officeDocument/2006/relationships/tags" Target="../tags/tag510.xml"/><Relationship Id="rId1" Type="http://schemas.openxmlformats.org/officeDocument/2006/relationships/tags" Target="../tags/tag501.xml"/></Relationships>
</file>

<file path=ppt/slides/_rels/slide4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517.xml"/><Relationship Id="rId5" Type="http://schemas.openxmlformats.org/officeDocument/2006/relationships/tags" Target="../tags/tag516.xml"/><Relationship Id="rId4" Type="http://schemas.openxmlformats.org/officeDocument/2006/relationships/image" Target="../media/image3.png"/><Relationship Id="rId3" Type="http://schemas.openxmlformats.org/officeDocument/2006/relationships/tags" Target="../tags/tag515.xml"/><Relationship Id="rId2" Type="http://schemas.openxmlformats.org/officeDocument/2006/relationships/image" Target="../media/image22.png"/><Relationship Id="rId1" Type="http://schemas.openxmlformats.org/officeDocument/2006/relationships/tags" Target="../tags/tag514.xml"/></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522.xml"/><Relationship Id="rId5" Type="http://schemas.openxmlformats.org/officeDocument/2006/relationships/tags" Target="../tags/tag521.xml"/><Relationship Id="rId4" Type="http://schemas.openxmlformats.org/officeDocument/2006/relationships/tags" Target="../tags/tag520.xml"/><Relationship Id="rId3" Type="http://schemas.openxmlformats.org/officeDocument/2006/relationships/image" Target="../media/image3.png"/><Relationship Id="rId2" Type="http://schemas.openxmlformats.org/officeDocument/2006/relationships/tags" Target="../tags/tag519.xml"/><Relationship Id="rId1" Type="http://schemas.openxmlformats.org/officeDocument/2006/relationships/tags" Target="../tags/tag518.xml"/></Relationships>
</file>

<file path=ppt/slides/_rels/slide4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526.xml"/><Relationship Id="rId3" Type="http://schemas.openxmlformats.org/officeDocument/2006/relationships/tags" Target="../tags/tag525.xml"/><Relationship Id="rId2" Type="http://schemas.openxmlformats.org/officeDocument/2006/relationships/tags" Target="../tags/tag524.xml"/><Relationship Id="rId1" Type="http://schemas.openxmlformats.org/officeDocument/2006/relationships/tags" Target="../tags/tag523.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13.xml"/><Relationship Id="rId8" Type="http://schemas.openxmlformats.org/officeDocument/2006/relationships/tags" Target="../tags/tag147.xml"/><Relationship Id="rId7" Type="http://schemas.openxmlformats.org/officeDocument/2006/relationships/tags" Target="../tags/tag146.xml"/><Relationship Id="rId6" Type="http://schemas.openxmlformats.org/officeDocument/2006/relationships/tags" Target="../tags/tag145.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tags" Target="../tags/tag144.xml"/><Relationship Id="rId2" Type="http://schemas.openxmlformats.org/officeDocument/2006/relationships/tags" Target="../tags/tag143.xml"/><Relationship Id="rId10" Type="http://schemas.openxmlformats.org/officeDocument/2006/relationships/notesSlide" Target="../notesSlides/notesSlide2.xml"/><Relationship Id="rId1" Type="http://schemas.openxmlformats.org/officeDocument/2006/relationships/tags" Target="../tags/tag142.xml"/></Relationships>
</file>

<file path=ppt/slides/_rels/slide5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530.xml"/><Relationship Id="rId3" Type="http://schemas.openxmlformats.org/officeDocument/2006/relationships/tags" Target="../tags/tag529.xml"/><Relationship Id="rId2" Type="http://schemas.openxmlformats.org/officeDocument/2006/relationships/tags" Target="../tags/tag528.xml"/><Relationship Id="rId1" Type="http://schemas.openxmlformats.org/officeDocument/2006/relationships/tags" Target="../tags/tag527.xml"/></Relationships>
</file>

<file path=ppt/slides/_rels/slide5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534.xml"/><Relationship Id="rId3" Type="http://schemas.openxmlformats.org/officeDocument/2006/relationships/tags" Target="../tags/tag533.xml"/><Relationship Id="rId2" Type="http://schemas.openxmlformats.org/officeDocument/2006/relationships/tags" Target="../tags/tag532.xml"/><Relationship Id="rId1" Type="http://schemas.openxmlformats.org/officeDocument/2006/relationships/tags" Target="../tags/tag531.xml"/></Relationships>
</file>

<file path=ppt/slides/_rels/slide52.xml.rels><?xml version="1.0" encoding="UTF-8" standalone="yes"?>
<Relationships xmlns="http://schemas.openxmlformats.org/package/2006/relationships"><Relationship Id="rId9" Type="http://schemas.openxmlformats.org/officeDocument/2006/relationships/image" Target="../media/image26.png"/><Relationship Id="rId8" Type="http://schemas.openxmlformats.org/officeDocument/2006/relationships/tags" Target="../tags/tag539.xml"/><Relationship Id="rId7" Type="http://schemas.openxmlformats.org/officeDocument/2006/relationships/image" Target="../media/image25.png"/><Relationship Id="rId6" Type="http://schemas.openxmlformats.org/officeDocument/2006/relationships/tags" Target="../tags/tag538.xml"/><Relationship Id="rId5" Type="http://schemas.openxmlformats.org/officeDocument/2006/relationships/image" Target="../media/image24.png"/><Relationship Id="rId4" Type="http://schemas.openxmlformats.org/officeDocument/2006/relationships/tags" Target="../tags/tag537.xml"/><Relationship Id="rId3" Type="http://schemas.openxmlformats.org/officeDocument/2006/relationships/tags" Target="../tags/tag536.xml"/><Relationship Id="rId2" Type="http://schemas.openxmlformats.org/officeDocument/2006/relationships/image" Target="../media/image23.png"/><Relationship Id="rId10" Type="http://schemas.openxmlformats.org/officeDocument/2006/relationships/slideLayout" Target="../slideLayouts/slideLayout2.xml"/><Relationship Id="rId1" Type="http://schemas.openxmlformats.org/officeDocument/2006/relationships/tags" Target="../tags/tag535.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tags" Target="../tags/tag153.xml"/><Relationship Id="rId4" Type="http://schemas.openxmlformats.org/officeDocument/2006/relationships/image" Target="../media/image3.png"/><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156.xml"/><Relationship Id="rId6" Type="http://schemas.openxmlformats.org/officeDocument/2006/relationships/image" Target="../media/image3.png"/><Relationship Id="rId5" Type="http://schemas.openxmlformats.org/officeDocument/2006/relationships/tags" Target="../tags/tag155.xml"/><Relationship Id="rId4" Type="http://schemas.openxmlformats.org/officeDocument/2006/relationships/image" Target="../media/image7.png"/><Relationship Id="rId3" Type="http://schemas.openxmlformats.org/officeDocument/2006/relationships/tags" Target="../tags/tag154.xml"/><Relationship Id="rId2" Type="http://schemas.microsoft.com/office/2007/relationships/media" Target="../media/media2.mp4"/><Relationship Id="rId1" Type="http://schemas.openxmlformats.org/officeDocument/2006/relationships/video" Target="../media/media2.mp4"/></Relationships>
</file>

<file path=ppt/slides/_rels/slide8.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161.xml"/><Relationship Id="rId7" Type="http://schemas.openxmlformats.org/officeDocument/2006/relationships/image" Target="../media/image10.png"/><Relationship Id="rId6" Type="http://schemas.openxmlformats.org/officeDocument/2006/relationships/tags" Target="../tags/tag160.xml"/><Relationship Id="rId5" Type="http://schemas.openxmlformats.org/officeDocument/2006/relationships/image" Target="../media/image9.png"/><Relationship Id="rId4" Type="http://schemas.openxmlformats.org/officeDocument/2006/relationships/tags" Target="../tags/tag159.xml"/><Relationship Id="rId3" Type="http://schemas.openxmlformats.org/officeDocument/2006/relationships/image" Target="../media/image8.png"/><Relationship Id="rId2" Type="http://schemas.openxmlformats.org/officeDocument/2006/relationships/tags" Target="../tags/tag158.xml"/><Relationship Id="rId11" Type="http://schemas.openxmlformats.org/officeDocument/2006/relationships/slideLayout" Target="../slideLayouts/slideLayout3.xml"/><Relationship Id="rId10" Type="http://schemas.openxmlformats.org/officeDocument/2006/relationships/tags" Target="../tags/tag162.xml"/><Relationship Id="rId1" Type="http://schemas.openxmlformats.org/officeDocument/2006/relationships/tags" Target="../tags/tag157.xml"/></Relationships>
</file>

<file path=ppt/slides/_rels/slide9.xml.rels><?xml version="1.0" encoding="UTF-8" standalone="yes"?>
<Relationships xmlns="http://schemas.openxmlformats.org/package/2006/relationships"><Relationship Id="rId9" Type="http://schemas.openxmlformats.org/officeDocument/2006/relationships/tags" Target="../tags/tag171.xml"/><Relationship Id="rId8" Type="http://schemas.openxmlformats.org/officeDocument/2006/relationships/tags" Target="../tags/tag170.xml"/><Relationship Id="rId7" Type="http://schemas.openxmlformats.org/officeDocument/2006/relationships/tags" Target="../tags/tag169.xml"/><Relationship Id="rId6" Type="http://schemas.openxmlformats.org/officeDocument/2006/relationships/tags" Target="../tags/tag168.xml"/><Relationship Id="rId5" Type="http://schemas.openxmlformats.org/officeDocument/2006/relationships/tags" Target="../tags/tag167.xml"/><Relationship Id="rId4" Type="http://schemas.openxmlformats.org/officeDocument/2006/relationships/tags" Target="../tags/tag166.xml"/><Relationship Id="rId3" Type="http://schemas.openxmlformats.org/officeDocument/2006/relationships/tags" Target="../tags/tag165.xml"/><Relationship Id="rId2" Type="http://schemas.openxmlformats.org/officeDocument/2006/relationships/tags" Target="../tags/tag164.xml"/><Relationship Id="rId19" Type="http://schemas.openxmlformats.org/officeDocument/2006/relationships/notesSlide" Target="../notesSlides/notesSlide3.xml"/><Relationship Id="rId18" Type="http://schemas.openxmlformats.org/officeDocument/2006/relationships/slideLayout" Target="../slideLayouts/slideLayout7.xml"/><Relationship Id="rId17" Type="http://schemas.openxmlformats.org/officeDocument/2006/relationships/tags" Target="../tags/tag178.xml"/><Relationship Id="rId16" Type="http://schemas.openxmlformats.org/officeDocument/2006/relationships/image" Target="../media/image3.png"/><Relationship Id="rId15" Type="http://schemas.openxmlformats.org/officeDocument/2006/relationships/tags" Target="../tags/tag177.xml"/><Relationship Id="rId14" Type="http://schemas.openxmlformats.org/officeDocument/2006/relationships/tags" Target="../tags/tag176.xml"/><Relationship Id="rId13" Type="http://schemas.openxmlformats.org/officeDocument/2006/relationships/tags" Target="../tags/tag175.xml"/><Relationship Id="rId12" Type="http://schemas.openxmlformats.org/officeDocument/2006/relationships/tags" Target="../tags/tag174.xml"/><Relationship Id="rId11" Type="http://schemas.openxmlformats.org/officeDocument/2006/relationships/tags" Target="../tags/tag173.xml"/><Relationship Id="rId10" Type="http://schemas.openxmlformats.org/officeDocument/2006/relationships/tags" Target="../tags/tag172.xml"/><Relationship Id="rId1" Type="http://schemas.openxmlformats.org/officeDocument/2006/relationships/tags" Target="../tags/tag16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162491" y="1"/>
            <a:ext cx="3625772" cy="6858000"/>
          </a:xfrm>
          <a:prstGeom prst="rect">
            <a:avLst/>
          </a:prstGeom>
        </p:spPr>
      </p:pic>
      <p:sp>
        <p:nvSpPr>
          <p:cNvPr id="6" name="文本框 5"/>
          <p:cNvSpPr txBox="1"/>
          <p:nvPr>
            <p:custDataLst>
              <p:tags r:id="rId3"/>
            </p:custDataLst>
          </p:nvPr>
        </p:nvSpPr>
        <p:spPr>
          <a:xfrm>
            <a:off x="2536796" y="6174568"/>
            <a:ext cx="877163" cy="369332"/>
          </a:xfrm>
          <a:prstGeom prst="rect">
            <a:avLst/>
          </a:prstGeom>
          <a:noFill/>
        </p:spPr>
        <p:txBody>
          <a:bodyPr wrap="none" rtlCol="0">
            <a:spAutoFit/>
          </a:bodyPr>
          <a:lstStyle/>
          <a:p>
            <a:r>
              <a:rPr lang="zh-CN" altLang="en-US">
                <a:solidFill>
                  <a:schemeClr val="bg1"/>
                </a:solidFill>
              </a:rPr>
              <a:t>必修一</a:t>
            </a:r>
            <a:endParaRPr lang="zh-CN" altLang="en-US">
              <a:solidFill>
                <a:schemeClr val="bg1"/>
              </a:solidFill>
            </a:endParaRPr>
          </a:p>
        </p:txBody>
      </p:sp>
      <p:sp>
        <p:nvSpPr>
          <p:cNvPr id="15" name="文本框 14"/>
          <p:cNvSpPr txBox="1"/>
          <p:nvPr>
            <p:custDataLst>
              <p:tags r:id="rId4"/>
            </p:custDataLst>
          </p:nvPr>
        </p:nvSpPr>
        <p:spPr>
          <a:xfrm>
            <a:off x="1821218" y="1097071"/>
            <a:ext cx="2308324" cy="4660587"/>
          </a:xfrm>
          <a:prstGeom prst="rect">
            <a:avLst/>
          </a:prstGeom>
          <a:noFill/>
          <a:effectLst/>
        </p:spPr>
        <p:txBody>
          <a:bodyPr vert="eaVert" wrap="square" rtlCol="0">
            <a:spAutoFit/>
          </a:bodyPr>
          <a:lstStyle/>
          <a:p>
            <a:pPr algn="ctr"/>
            <a:r>
              <a:rPr lang="zh-CN" altLang="en-US" sz="13800">
                <a:solidFill>
                  <a:schemeClr val="bg1"/>
                </a:solidFill>
                <a:effectLst/>
                <a:latin typeface="华文新魏" panose="02010800040101010101" pitchFamily="2" charset="-122"/>
                <a:ea typeface="华文新魏" panose="02010800040101010101" pitchFamily="2" charset="-122"/>
                <a:cs typeface="+mn-ea"/>
                <a:sym typeface="+mn-lt"/>
              </a:rPr>
              <a:t>政治</a:t>
            </a:r>
            <a:endParaRPr lang="en-US" altLang="zh-CN" sz="13800">
              <a:solidFill>
                <a:schemeClr val="bg1"/>
              </a:solidFill>
              <a:effectLst/>
              <a:latin typeface="华文新魏" panose="02010800040101010101" pitchFamily="2" charset="-122"/>
              <a:ea typeface="华文新魏" panose="02010800040101010101" pitchFamily="2" charset="-122"/>
              <a:cs typeface="+mn-ea"/>
              <a:sym typeface="+mn-lt"/>
            </a:endParaRPr>
          </a:p>
        </p:txBody>
      </p:sp>
      <p:sp>
        <p:nvSpPr>
          <p:cNvPr id="17" name="文本框 16"/>
          <p:cNvSpPr txBox="1"/>
          <p:nvPr>
            <p:custDataLst>
              <p:tags r:id="rId5"/>
            </p:custDataLst>
          </p:nvPr>
        </p:nvSpPr>
        <p:spPr>
          <a:xfrm>
            <a:off x="2536797" y="5757658"/>
            <a:ext cx="868680" cy="368300"/>
          </a:xfrm>
          <a:prstGeom prst="rect">
            <a:avLst/>
          </a:prstGeom>
          <a:noFill/>
        </p:spPr>
        <p:txBody>
          <a:bodyPr wrap="none" rtlCol="0">
            <a:spAutoFit/>
          </a:bodyPr>
          <a:lstStyle/>
          <a:p>
            <a:r>
              <a:rPr lang="zh-CN" altLang="en-US">
                <a:solidFill>
                  <a:schemeClr val="bg1"/>
                </a:solidFill>
              </a:rPr>
              <a:t>统编版</a:t>
            </a:r>
            <a:endParaRPr lang="zh-CN" altLang="en-US">
              <a:solidFill>
                <a:schemeClr val="bg1"/>
              </a:solidFill>
            </a:endParaRPr>
          </a:p>
        </p:txBody>
      </p:sp>
      <p:sp>
        <p:nvSpPr>
          <p:cNvPr id="22" name="文本框 21"/>
          <p:cNvSpPr txBox="1"/>
          <p:nvPr>
            <p:custDataLst>
              <p:tags r:id="rId6"/>
            </p:custDataLst>
          </p:nvPr>
        </p:nvSpPr>
        <p:spPr>
          <a:xfrm>
            <a:off x="5539631" y="1474553"/>
            <a:ext cx="6330605" cy="1581330"/>
          </a:xfrm>
          <a:prstGeom prst="rect">
            <a:avLst/>
          </a:prstGeom>
          <a:noFill/>
        </p:spPr>
        <p:txBody>
          <a:bodyPr wrap="square" rtlCol="0">
            <a:spAutoFit/>
          </a:bodyPr>
          <a:lstStyle/>
          <a:p>
            <a:pPr algn="ctr">
              <a:lnSpc>
                <a:spcPct val="200000"/>
              </a:lnSpc>
            </a:pPr>
            <a:r>
              <a:rPr lang="zh-CN" altLang="en-US" sz="2800">
                <a:latin typeface="微软雅黑" panose="020B0503020204020204" pitchFamily="34" charset="-122"/>
                <a:ea typeface="微软雅黑" panose="020B0503020204020204" pitchFamily="34" charset="-122"/>
              </a:rPr>
              <a:t>第一课</a:t>
            </a:r>
            <a:endParaRPr lang="en-US" altLang="zh-CN" sz="2800">
              <a:latin typeface="微软雅黑" panose="020B0503020204020204" pitchFamily="34" charset="-122"/>
              <a:ea typeface="微软雅黑" panose="020B0503020204020204" pitchFamily="34" charset="-122"/>
            </a:endParaRPr>
          </a:p>
          <a:p>
            <a:pPr algn="ctr">
              <a:lnSpc>
                <a:spcPct val="200000"/>
              </a:lnSpc>
            </a:pPr>
            <a:r>
              <a:rPr lang="zh-CN" altLang="en-US" sz="2400">
                <a:latin typeface="微软雅黑" panose="020B0503020204020204" pitchFamily="34" charset="-122"/>
                <a:ea typeface="微软雅黑" panose="020B0503020204020204" pitchFamily="34" charset="-122"/>
              </a:rPr>
              <a:t>社会主义从空想到科学、从理论到实践的发展</a:t>
            </a:r>
            <a:endParaRPr lang="zh-CN" altLang="en-US" sz="2400">
              <a:latin typeface="微软雅黑" panose="020B0503020204020204" pitchFamily="34" charset="-122"/>
              <a:ea typeface="微软雅黑" panose="020B0503020204020204" pitchFamily="34" charset="-122"/>
            </a:endParaRPr>
          </a:p>
        </p:txBody>
      </p:sp>
      <p:sp>
        <p:nvSpPr>
          <p:cNvPr id="25" name="文本框 24"/>
          <p:cNvSpPr txBox="1"/>
          <p:nvPr>
            <p:custDataLst>
              <p:tags r:id="rId7"/>
            </p:custDataLst>
          </p:nvPr>
        </p:nvSpPr>
        <p:spPr>
          <a:xfrm>
            <a:off x="5768149" y="3887402"/>
            <a:ext cx="5872480" cy="521970"/>
          </a:xfrm>
          <a:prstGeom prst="rect">
            <a:avLst/>
          </a:prstGeom>
          <a:noFill/>
        </p:spPr>
        <p:txBody>
          <a:bodyPr wrap="none" rtlCol="0">
            <a:spAutoFit/>
          </a:bodyPr>
          <a:lstStyle/>
          <a:p>
            <a:pPr algn="ctr"/>
            <a:r>
              <a:rPr lang="zh-CN" altLang="en-US" sz="2800">
                <a:latin typeface="楷体" panose="02010609060101010101" pitchFamily="49" charset="-122"/>
                <a:ea typeface="楷体" panose="02010609060101010101" pitchFamily="49" charset="-122"/>
              </a:rPr>
              <a:t>第二框  科学社会主义的理论与实践</a:t>
            </a:r>
            <a:endParaRPr lang="zh-CN" altLang="en-US" sz="2800">
              <a:latin typeface="楷体" panose="02010609060101010101" pitchFamily="49" charset="-122"/>
              <a:ea typeface="楷体" panose="02010609060101010101" pitchFamily="49"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449705" y="2744470"/>
            <a:ext cx="10003790" cy="1568450"/>
          </a:xfrm>
          <a:prstGeom prst="rect">
            <a:avLst/>
          </a:prstGeom>
          <a:noFill/>
          <a:ln w="28575">
            <a:solidFill>
              <a:srgbClr val="FFC000"/>
            </a:solidFill>
          </a:ln>
        </p:spPr>
        <p:txBody>
          <a:bodyPr wrap="square">
            <a:spAutoFit/>
          </a:bodyPr>
          <a:lstStyle/>
          <a:p>
            <a:pPr indent="0">
              <a:lnSpc>
                <a:spcPct val="150000"/>
              </a:lnSpc>
            </a:pPr>
            <a:r>
              <a:rPr lang="zh-CN" sz="3200" b="0">
                <a:solidFill>
                  <a:schemeClr val="tx1"/>
                </a:solidFill>
                <a:ea typeface="宋体" panose="02010600030101010101" pitchFamily="2" charset="-122"/>
              </a:rPr>
              <a:t>看到了资本主义的弊端，对资本主义进行揭露和批判，同时表达对未来理想社会的诉求。</a:t>
            </a:r>
            <a:endParaRPr lang="zh-CN" altLang="en-US" sz="3200" b="0">
              <a:solidFill>
                <a:schemeClr val="tx1"/>
              </a:solidFill>
              <a:ea typeface="宋体" panose="02010600030101010101" pitchFamily="2" charset="-122"/>
            </a:endParaRPr>
          </a:p>
        </p:txBody>
      </p:sp>
      <p:sp>
        <p:nvSpPr>
          <p:cNvPr id="3" name="文本框 2"/>
          <p:cNvSpPr txBox="1"/>
          <p:nvPr>
            <p:custDataLst>
              <p:tags r:id="rId2"/>
            </p:custDataLst>
          </p:nvPr>
        </p:nvSpPr>
        <p:spPr>
          <a:xfrm>
            <a:off x="1116965" y="1313180"/>
            <a:ext cx="6529705" cy="583565"/>
          </a:xfrm>
          <a:prstGeom prst="rect">
            <a:avLst/>
          </a:prstGeom>
          <a:noFill/>
        </p:spPr>
        <p:txBody>
          <a:bodyPr wrap="none" rtlCol="0">
            <a:spAutoFit/>
          </a:bodyPr>
          <a:lstStyle/>
          <a:p>
            <a:pPr algn="l"/>
            <a:r>
              <a:rPr lang="zh-CN" altLang="en-US" sz="3200" b="1">
                <a:solidFill>
                  <a:srgbClr val="FF0028"/>
                </a:solidFill>
                <a:latin typeface="微软雅黑" panose="020B0503020204020204" pitchFamily="34" charset="-122"/>
                <a:ea typeface="微软雅黑" panose="020B0503020204020204" pitchFamily="34" charset="-122"/>
                <a:sym typeface="+mn-ea"/>
              </a:rPr>
              <a:t>（</a:t>
            </a:r>
            <a:r>
              <a:rPr lang="en-US" altLang="zh-CN" sz="3200" b="1">
                <a:solidFill>
                  <a:srgbClr val="FF0028"/>
                </a:solidFill>
                <a:latin typeface="微软雅黑" panose="020B0503020204020204" pitchFamily="34" charset="-122"/>
                <a:ea typeface="微软雅黑" panose="020B0503020204020204" pitchFamily="34" charset="-122"/>
                <a:sym typeface="+mn-ea"/>
              </a:rPr>
              <a:t>3</a:t>
            </a:r>
            <a:r>
              <a:rPr lang="zh-CN" altLang="en-US" sz="3200" b="1">
                <a:solidFill>
                  <a:srgbClr val="FF0028"/>
                </a:solidFill>
                <a:latin typeface="微软雅黑" panose="020B0503020204020204" pitchFamily="34" charset="-122"/>
                <a:ea typeface="微软雅黑" panose="020B0503020204020204" pitchFamily="34" charset="-122"/>
                <a:sym typeface="+mn-ea"/>
              </a:rPr>
              <a:t>）空想社会主义具有历史进步性</a:t>
            </a:r>
            <a:endParaRPr lang="zh-CN" altLang="en-US" sz="3200" b="0">
              <a:solidFill>
                <a:srgbClr val="333333"/>
              </a:solidFill>
              <a:ea typeface="宋体" panose="02010600030101010101" pitchFamily="2" charset="-122"/>
            </a:endParaRPr>
          </a:p>
        </p:txBody>
      </p:sp>
      <p:pic>
        <p:nvPicPr>
          <p:cNvPr id="2" name="图片 1"/>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custDataLst>
              <p:tags r:id="rId1"/>
            </p:custDataLst>
          </p:nvPr>
        </p:nvCxnSpPr>
        <p:spPr>
          <a:xfrm flipV="1">
            <a:off x="2646680" y="3767455"/>
            <a:ext cx="8482330" cy="6350"/>
          </a:xfrm>
          <a:prstGeom prst="line">
            <a:avLst/>
          </a:prstGeom>
          <a:ln w="22225">
            <a:solidFill>
              <a:srgbClr val="FD022E"/>
            </a:solidFill>
          </a:ln>
        </p:spPr>
        <p:style>
          <a:lnRef idx="1">
            <a:schemeClr val="accent1"/>
          </a:lnRef>
          <a:fillRef idx="0">
            <a:schemeClr val="accent1"/>
          </a:fillRef>
          <a:effectRef idx="0">
            <a:schemeClr val="accent1"/>
          </a:effectRef>
          <a:fontRef idx="minor">
            <a:schemeClr val="tx1"/>
          </a:fontRef>
        </p:style>
      </p:cxnSp>
      <p:sp>
        <p:nvSpPr>
          <p:cNvPr id="11" name="六边形 10"/>
          <p:cNvSpPr/>
          <p:nvPr>
            <p:custDataLst>
              <p:tags r:id="rId2"/>
            </p:custDataLst>
          </p:nvPr>
        </p:nvSpPr>
        <p:spPr>
          <a:xfrm>
            <a:off x="1252855" y="2443480"/>
            <a:ext cx="1619885" cy="1344930"/>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custDataLst>
              <p:tags r:id="rId3"/>
            </p:custDataLst>
          </p:nvPr>
        </p:nvSpPr>
        <p:spPr>
          <a:xfrm>
            <a:off x="1365885" y="2626995"/>
            <a:ext cx="1393825" cy="922020"/>
          </a:xfrm>
          <a:prstGeom prst="rect">
            <a:avLst/>
          </a:prstGeom>
          <a:noFill/>
          <a:effectLst/>
        </p:spPr>
        <p:txBody>
          <a:bodyPr wrap="square" rtlCol="0">
            <a:spAutoFit/>
          </a:bodyPr>
          <a:lstStyle/>
          <a:p>
            <a:pPr algn="ctr"/>
            <a:r>
              <a:rPr lang="zh-CN" altLang="en-US" smtClean="0">
                <a:solidFill>
                  <a:schemeClr val="bg1"/>
                </a:solidFill>
                <a:latin typeface="微软雅黑" panose="020B0503020204020204" pitchFamily="34" charset="-122"/>
                <a:ea typeface="微软雅黑" panose="020B0503020204020204" pitchFamily="34" charset="-122"/>
              </a:rPr>
              <a:t>阅读</a:t>
            </a:r>
            <a:r>
              <a:rPr lang="en-US" altLang="zh-CN" smtClean="0">
                <a:solidFill>
                  <a:schemeClr val="bg1"/>
                </a:solidFill>
                <a:latin typeface="微软雅黑" panose="020B0503020204020204" pitchFamily="34" charset="-122"/>
                <a:ea typeface="微软雅黑" panose="020B0503020204020204" pitchFamily="34" charset="-122"/>
              </a:rPr>
              <a:t>12</a:t>
            </a:r>
            <a:r>
              <a:rPr lang="zh-CN" altLang="en-US" smtClean="0">
                <a:solidFill>
                  <a:schemeClr val="bg1"/>
                </a:solidFill>
                <a:latin typeface="微软雅黑" panose="020B0503020204020204" pitchFamily="34" charset="-122"/>
                <a:ea typeface="微软雅黑" panose="020B0503020204020204" pitchFamily="34" charset="-122"/>
              </a:rPr>
              <a:t>页</a:t>
            </a:r>
            <a:endParaRPr lang="zh-CN" altLang="en-US" smtClean="0">
              <a:solidFill>
                <a:schemeClr val="bg1"/>
              </a:solidFill>
              <a:latin typeface="微软雅黑" panose="020B0503020204020204" pitchFamily="34" charset="-122"/>
              <a:ea typeface="微软雅黑" panose="020B0503020204020204" pitchFamily="34" charset="-122"/>
            </a:endParaRPr>
          </a:p>
          <a:p>
            <a:pPr algn="ctr"/>
            <a:r>
              <a:rPr lang="zh-CN" altLang="en-US" smtClean="0">
                <a:solidFill>
                  <a:schemeClr val="bg1"/>
                </a:solidFill>
                <a:latin typeface="微软雅黑" panose="020B0503020204020204" pitchFamily="34" charset="-122"/>
                <a:ea typeface="微软雅黑" panose="020B0503020204020204" pitchFamily="34" charset="-122"/>
              </a:rPr>
              <a:t>探究与共享的文字材料</a:t>
            </a:r>
            <a:endParaRPr lang="zh-CN" altLang="en-US" smtClean="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custDataLst>
              <p:tags r:id="rId4"/>
            </p:custDataLst>
          </p:nvPr>
        </p:nvSpPr>
        <p:spPr>
          <a:xfrm>
            <a:off x="4413921" y="1213387"/>
            <a:ext cx="3738880" cy="706755"/>
          </a:xfrm>
          <a:prstGeom prst="rect">
            <a:avLst/>
          </a:prstGeom>
          <a:noFill/>
        </p:spPr>
        <p:txBody>
          <a:bodyPr wrap="none" rtlCol="0">
            <a:spAutoFit/>
          </a:bodyPr>
          <a:lstStyle/>
          <a:p>
            <a:r>
              <a:rPr lang="zh-CN" altLang="en-US" sz="4000" b="1">
                <a:solidFill>
                  <a:srgbClr val="FF0028"/>
                </a:solidFill>
                <a:latin typeface="微软雅黑" panose="020B0503020204020204" pitchFamily="34" charset="-122"/>
                <a:ea typeface="微软雅黑" panose="020B0503020204020204" pitchFamily="34" charset="-122"/>
              </a:rPr>
              <a:t>【探究与共享】</a:t>
            </a:r>
            <a:endParaRPr lang="zh-CN" altLang="en-US" sz="4000" b="1">
              <a:solidFill>
                <a:srgbClr val="FF0028"/>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5"/>
            </p:custDataLst>
          </p:nvPr>
        </p:nvSpPr>
        <p:spPr>
          <a:xfrm>
            <a:off x="3010535" y="2247265"/>
            <a:ext cx="7823835" cy="1568450"/>
          </a:xfrm>
          <a:prstGeom prst="rect">
            <a:avLst/>
          </a:prstGeom>
          <a:noFill/>
        </p:spPr>
        <p:txBody>
          <a:bodyPr wrap="square" rtlCol="0">
            <a:spAutoFit/>
          </a:bodyPr>
          <a:lstStyle/>
          <a:p>
            <a:pPr>
              <a:lnSpc>
                <a:spcPct val="150000"/>
              </a:lnSpc>
            </a:pPr>
            <a:r>
              <a:rPr lang="en-US" altLang="zh-CN" sz="3200"/>
              <a:t>       </a:t>
            </a:r>
            <a:r>
              <a:rPr lang="zh-CN" altLang="en-US" sz="3200"/>
              <a:t>为什么圣西门、傅立叶、欧文建设美好社会的努力都以失败告终？</a:t>
            </a:r>
            <a:endParaRPr lang="zh-CN" altLang="en-US" sz="3200"/>
          </a:p>
        </p:txBody>
      </p:sp>
      <p:sp>
        <p:nvSpPr>
          <p:cNvPr id="3" name="文本框 2"/>
          <p:cNvSpPr txBox="1"/>
          <p:nvPr>
            <p:custDataLst>
              <p:tags r:id="rId6"/>
            </p:custDataLst>
          </p:nvPr>
        </p:nvSpPr>
        <p:spPr>
          <a:xfrm>
            <a:off x="3010535" y="4707890"/>
            <a:ext cx="6784340" cy="583565"/>
          </a:xfrm>
          <a:prstGeom prst="rect">
            <a:avLst/>
          </a:prstGeom>
          <a:noFill/>
        </p:spPr>
        <p:txBody>
          <a:bodyPr wrap="square" rtlCol="0">
            <a:spAutoFit/>
          </a:bodyPr>
          <a:lstStyle/>
          <a:p>
            <a:pPr algn="ctr"/>
            <a:r>
              <a:rPr lang="zh-CN" altLang="en-US" sz="3200">
                <a:solidFill>
                  <a:srgbClr val="00B050"/>
                </a:solidFill>
              </a:rPr>
              <a:t>提示：空想社会主义的历史局限性</a:t>
            </a:r>
            <a:endParaRPr lang="zh-CN" altLang="en-US" sz="3200">
              <a:solidFill>
                <a:srgbClr val="00B050"/>
              </a:solidFill>
            </a:endParaRPr>
          </a:p>
        </p:txBody>
      </p:sp>
      <p:pic>
        <p:nvPicPr>
          <p:cNvPr id="5" name="图片 4"/>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spd="slow" p14:dur="125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linds(horizontal)">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1040130" y="772795"/>
            <a:ext cx="6595745" cy="583565"/>
          </a:xfrm>
          <a:prstGeom prst="rect">
            <a:avLst/>
          </a:prstGeom>
          <a:noFill/>
        </p:spPr>
        <p:txBody>
          <a:bodyPr wrap="square" rtlCol="0" anchor="t">
            <a:spAutoFit/>
          </a:bodyPr>
          <a:lstStyle/>
          <a:p>
            <a:pPr>
              <a:buClrTx/>
              <a:buSzTx/>
              <a:buFontTx/>
            </a:pPr>
            <a:r>
              <a:rPr lang="zh-CN" altLang="en-US" sz="3200" b="1">
                <a:solidFill>
                  <a:srgbClr val="FF0028"/>
                </a:solidFill>
                <a:latin typeface="微软雅黑" panose="020B0503020204020204" pitchFamily="34" charset="-122"/>
                <a:ea typeface="微软雅黑" panose="020B0503020204020204" pitchFamily="34" charset="-122"/>
                <a:sym typeface="+mn-ea"/>
              </a:rPr>
              <a:t>（</a:t>
            </a:r>
            <a:r>
              <a:rPr lang="en-US" altLang="zh-CN" sz="3200" b="1">
                <a:solidFill>
                  <a:srgbClr val="FF0028"/>
                </a:solidFill>
                <a:latin typeface="微软雅黑" panose="020B0503020204020204" pitchFamily="34" charset="-122"/>
                <a:ea typeface="微软雅黑" panose="020B0503020204020204" pitchFamily="34" charset="-122"/>
                <a:sym typeface="+mn-ea"/>
              </a:rPr>
              <a:t>4</a:t>
            </a:r>
            <a:r>
              <a:rPr lang="zh-CN" altLang="en-US" sz="3200" b="1">
                <a:solidFill>
                  <a:srgbClr val="FF0028"/>
                </a:solidFill>
                <a:latin typeface="微软雅黑" panose="020B0503020204020204" pitchFamily="34" charset="-122"/>
                <a:ea typeface="微软雅黑" panose="020B0503020204020204" pitchFamily="34" charset="-122"/>
                <a:sym typeface="+mn-ea"/>
              </a:rPr>
              <a:t>）空想社会主义的历史局限性</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100" name="文本框 99"/>
          <p:cNvSpPr txBox="1"/>
          <p:nvPr>
            <p:custDataLst>
              <p:tags r:id="rId2"/>
            </p:custDataLst>
          </p:nvPr>
        </p:nvSpPr>
        <p:spPr>
          <a:xfrm>
            <a:off x="831215" y="1816100"/>
            <a:ext cx="10807065" cy="3784600"/>
          </a:xfrm>
          <a:prstGeom prst="rect">
            <a:avLst/>
          </a:prstGeom>
          <a:noFill/>
          <a:ln w="28575">
            <a:solidFill>
              <a:srgbClr val="FFC000"/>
            </a:solidFill>
          </a:ln>
        </p:spPr>
        <p:txBody>
          <a:bodyPr wrap="square">
            <a:spAutoFit/>
          </a:bodyPr>
          <a:lstStyle/>
          <a:p>
            <a:pPr algn="l">
              <a:lnSpc>
                <a:spcPct val="150000"/>
              </a:lnSpc>
              <a:buClrTx/>
              <a:buSzTx/>
              <a:buFontTx/>
            </a:pPr>
            <a:r>
              <a:rPr lang="zh-CN" sz="3200" b="0">
                <a:ea typeface="宋体" panose="02010600030101010101" pitchFamily="2" charset="-122"/>
              </a:rPr>
              <a:t>空想社会主义之所以是空想，就在于</a:t>
            </a:r>
            <a:r>
              <a:rPr lang="zh-CN" sz="3200" b="0">
                <a:solidFill>
                  <a:srgbClr val="F737DA"/>
                </a:solidFill>
                <a:ea typeface="宋体" panose="02010600030101010101" pitchFamily="2" charset="-122"/>
              </a:rPr>
              <a:t>仅从</a:t>
            </a:r>
            <a:r>
              <a:rPr lang="zh-CN" sz="3200" b="0">
                <a:ea typeface="宋体" panose="02010600030101010101" pitchFamily="2" charset="-122"/>
              </a:rPr>
              <a:t>理性、正义等原则出发，揭露资本主义的弊端，设计未来社会的美好蓝图。他们</a:t>
            </a:r>
            <a:r>
              <a:rPr lang="zh-CN" sz="3200" b="0">
                <a:solidFill>
                  <a:srgbClr val="F737DA"/>
                </a:solidFill>
                <a:ea typeface="宋体" panose="02010600030101010101" pitchFamily="2" charset="-122"/>
              </a:rPr>
              <a:t>主张</a:t>
            </a:r>
            <a:r>
              <a:rPr lang="zh-CN" sz="3200" b="0">
                <a:ea typeface="宋体" panose="02010600030101010101" pitchFamily="2" charset="-122"/>
              </a:rPr>
              <a:t>阶级调和，反对阶级斗争，看不到广大人民群众特别是无产阶级的力量，</a:t>
            </a:r>
            <a:r>
              <a:rPr lang="zh-CN" sz="3200" b="0">
                <a:solidFill>
                  <a:srgbClr val="F737DA"/>
                </a:solidFill>
                <a:ea typeface="宋体" panose="02010600030101010101" pitchFamily="2" charset="-122"/>
              </a:rPr>
              <a:t>没有找到</a:t>
            </a:r>
            <a:r>
              <a:rPr lang="zh-CN" sz="3200" b="0">
                <a:ea typeface="宋体" panose="02010600030101010101" pitchFamily="2" charset="-122"/>
              </a:rPr>
              <a:t>消灭资本主义社会和建立新社会的强大力量（人民群众）和正确途径（阶级斗争）。</a:t>
            </a:r>
            <a:endParaRPr lang="zh-CN" sz="3200">
              <a:ea typeface="宋体" panose="02010600030101010101" pitchFamily="2" charset="-122"/>
            </a:endParaRPr>
          </a:p>
        </p:txBody>
      </p:sp>
      <p:pic>
        <p:nvPicPr>
          <p:cNvPr id="3" name="图片 2"/>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144905" y="990600"/>
            <a:ext cx="9424035"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2.</a:t>
            </a:r>
            <a:r>
              <a:rPr sz="3200" b="0">
                <a:solidFill>
                  <a:srgbClr val="071ECD"/>
                </a:solidFill>
                <a:latin typeface="黑体" panose="02010609060101010101" charset="-122"/>
                <a:ea typeface="黑体" panose="02010609060101010101" charset="-122"/>
                <a:cs typeface="黑体" panose="02010609060101010101" charset="-122"/>
              </a:rPr>
              <a:t>历史前提</a:t>
            </a:r>
            <a:r>
              <a:rPr lang="en-US" sz="3200" b="0">
                <a:solidFill>
                  <a:srgbClr val="071ECD"/>
                </a:solidFill>
                <a:latin typeface="黑体" panose="02010609060101010101" charset="-122"/>
                <a:ea typeface="黑体" panose="02010609060101010101" charset="-122"/>
                <a:cs typeface="黑体" panose="02010609060101010101" charset="-122"/>
              </a:rPr>
              <a:t>--</a:t>
            </a:r>
            <a:r>
              <a:rPr sz="3200" b="0">
                <a:solidFill>
                  <a:srgbClr val="071ECD"/>
                </a:solidFill>
                <a:latin typeface="黑体" panose="02010609060101010101" charset="-122"/>
                <a:ea typeface="黑体" panose="02010609060101010101" charset="-122"/>
                <a:cs typeface="黑体" panose="02010609060101010101" charset="-122"/>
              </a:rPr>
              <a:t>资本主义的发展和工人运动的兴起</a:t>
            </a:r>
            <a:endParaRPr sz="3200" b="0">
              <a:solidFill>
                <a:srgbClr val="071ECD"/>
              </a:solidFill>
              <a:latin typeface="黑体" panose="02010609060101010101" charset="-122"/>
              <a:ea typeface="黑体" panose="02010609060101010101" charset="-122"/>
              <a:cs typeface="黑体" panose="02010609060101010101" charset="-122"/>
            </a:endParaRPr>
          </a:p>
        </p:txBody>
      </p:sp>
      <p:sp>
        <p:nvSpPr>
          <p:cNvPr id="5" name="文本框 4"/>
          <p:cNvSpPr txBox="1"/>
          <p:nvPr>
            <p:custDataLst>
              <p:tags r:id="rId2"/>
            </p:custDataLst>
          </p:nvPr>
        </p:nvSpPr>
        <p:spPr>
          <a:xfrm>
            <a:off x="1329055" y="2394585"/>
            <a:ext cx="9872345" cy="2306955"/>
          </a:xfrm>
          <a:prstGeom prst="rect">
            <a:avLst/>
          </a:prstGeom>
          <a:noFill/>
          <a:ln w="28575">
            <a:solidFill>
              <a:srgbClr val="FFC000"/>
            </a:solidFill>
          </a:ln>
        </p:spPr>
        <p:txBody>
          <a:bodyPr wrap="square" rtlCol="0">
            <a:spAutoFit/>
          </a:bodyPr>
          <a:lstStyle/>
          <a:p>
            <a:pPr lvl="1" indent="-457200">
              <a:lnSpc>
                <a:spcPct val="150000"/>
              </a:lnSpc>
              <a:buClr>
                <a:srgbClr val="071ECD"/>
              </a:buClr>
              <a:buFont typeface="Wingdings" panose="05000000000000000000" charset="0"/>
              <a:buChar char="u"/>
            </a:pPr>
            <a:r>
              <a:rPr lang="zh-CN" altLang="en-US" sz="3200"/>
              <a:t>你知道哪些资本主义世界爆发的工人运动？这些运动失败的原因何在？</a:t>
            </a:r>
            <a:endParaRPr lang="zh-CN" altLang="en-US" sz="3200"/>
          </a:p>
          <a:p>
            <a:pPr lvl="1" indent="-457200">
              <a:lnSpc>
                <a:spcPct val="150000"/>
              </a:lnSpc>
              <a:buClr>
                <a:srgbClr val="071ECD"/>
              </a:buClr>
              <a:buFont typeface="Wingdings" panose="05000000000000000000" charset="0"/>
              <a:buChar char="u"/>
            </a:pPr>
            <a:r>
              <a:rPr lang="zh-CN" altLang="en-US" sz="3200"/>
              <a:t>无产阶级反对资产阶级的阶级斗争形式有哪些？</a:t>
            </a:r>
            <a:endParaRPr lang="zh-CN" altLang="en-US" sz="3200"/>
          </a:p>
        </p:txBody>
      </p:sp>
      <p:pic>
        <p:nvPicPr>
          <p:cNvPr id="3" name="图片 2"/>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812203" y="2634025"/>
            <a:ext cx="986200" cy="3945573"/>
            <a:chOff x="2812203" y="2904829"/>
            <a:chExt cx="986200" cy="3945573"/>
          </a:xfrm>
        </p:grpSpPr>
        <p:sp>
          <p:nvSpPr>
            <p:cNvPr id="6" name="圆角矩形 5"/>
            <p:cNvSpPr/>
            <p:nvPr>
              <p:custDataLst>
                <p:tags r:id="rId2"/>
              </p:custDataLst>
            </p:nvPr>
          </p:nvSpPr>
          <p:spPr>
            <a:xfrm rot="482386">
              <a:off x="2869936" y="3548279"/>
              <a:ext cx="928467" cy="2967969"/>
            </a:xfrm>
            <a:prstGeom prst="roundRect">
              <a:avLst/>
            </a:pr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custDataLst>
                <p:tags r:id="rId3"/>
              </p:custDataLst>
            </p:nvPr>
          </p:nvSpPr>
          <p:spPr>
            <a:xfrm rot="482386">
              <a:off x="2816012" y="3466219"/>
              <a:ext cx="928467" cy="2967969"/>
            </a:xfrm>
            <a:prstGeom prst="roundRect">
              <a:avLst/>
            </a:prstGeom>
            <a:solidFill>
              <a:srgbClr val="FF0127"/>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custDataLst>
                <p:tags r:id="rId4"/>
              </p:custDataLst>
            </p:nvPr>
          </p:nvSpPr>
          <p:spPr>
            <a:xfrm>
              <a:off x="3229322" y="3602958"/>
              <a:ext cx="196947" cy="1969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custDataLst>
                <p:tags r:id="rId5"/>
              </p:custDataLst>
            </p:nvPr>
          </p:nvCxnSpPr>
          <p:spPr>
            <a:xfrm rot="240000" flipH="1">
              <a:off x="3314567" y="2904829"/>
              <a:ext cx="0" cy="756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6"/>
              </p:custDataLst>
            </p:nvPr>
          </p:nvCxnSpPr>
          <p:spPr>
            <a:xfrm rot="-480000" flipH="1">
              <a:off x="3371731" y="2911787"/>
              <a:ext cx="28007" cy="81809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custDataLst>
                <p:tags r:id="rId7"/>
              </p:custDataLst>
            </p:nvPr>
          </p:nvSpPr>
          <p:spPr>
            <a:xfrm rot="5858324">
              <a:off x="1836525" y="5044779"/>
              <a:ext cx="2781300" cy="829945"/>
            </a:xfrm>
            <a:prstGeom prst="rect">
              <a:avLst/>
            </a:prstGeom>
            <a:noFill/>
            <a:effectLst/>
          </p:spPr>
          <p:txBody>
            <a:bodyPr wrap="square" rtlCol="0">
              <a:spAutoFit/>
            </a:bodyPr>
            <a:lstStyle/>
            <a:p>
              <a:r>
                <a:rPr lang="zh-CN" altLang="en-US" sz="2400" b="1">
                  <a:solidFill>
                    <a:schemeClr val="bg1"/>
                  </a:solidFill>
                  <a:latin typeface="微软雅黑" panose="020B0503020204020204" pitchFamily="34" charset="-122"/>
                  <a:ea typeface="微软雅黑" panose="020B0503020204020204" pitchFamily="34" charset="-122"/>
                </a:rPr>
                <a:t>德意志西里西亚</a:t>
              </a:r>
              <a:endParaRPr lang="zh-CN" altLang="en-US" sz="2400" b="1">
                <a:solidFill>
                  <a:schemeClr val="bg1"/>
                </a:solidFill>
                <a:latin typeface="微软雅黑" panose="020B0503020204020204" pitchFamily="34" charset="-122"/>
                <a:ea typeface="微软雅黑" panose="020B0503020204020204" pitchFamily="34" charset="-122"/>
              </a:endParaRPr>
            </a:p>
            <a:p>
              <a:r>
                <a:rPr lang="zh-CN" altLang="en-US" sz="2400" b="1">
                  <a:solidFill>
                    <a:schemeClr val="bg1"/>
                  </a:solidFill>
                  <a:latin typeface="微软雅黑" panose="020B0503020204020204" pitchFamily="34" charset="-122"/>
                  <a:ea typeface="微软雅黑" panose="020B0503020204020204" pitchFamily="34" charset="-122"/>
                </a:rPr>
                <a:t>纺织工人起义</a:t>
              </a:r>
              <a:endParaRPr lang="zh-CN" altLang="en-US" sz="2400" b="1">
                <a:solidFill>
                  <a:schemeClr val="bg1"/>
                </a:solidFill>
                <a:latin typeface="微软雅黑" panose="020B0503020204020204" pitchFamily="34" charset="-122"/>
                <a:ea typeface="微软雅黑" panose="020B0503020204020204" pitchFamily="34" charset="-122"/>
              </a:endParaRPr>
            </a:p>
          </p:txBody>
        </p:sp>
      </p:grpSp>
      <p:sp>
        <p:nvSpPr>
          <p:cNvPr id="12" name="文本框 11"/>
          <p:cNvSpPr txBox="1"/>
          <p:nvPr>
            <p:custDataLst>
              <p:tags r:id="rId8"/>
            </p:custDataLst>
          </p:nvPr>
        </p:nvSpPr>
        <p:spPr>
          <a:xfrm>
            <a:off x="1124980" y="622288"/>
            <a:ext cx="4497705" cy="583565"/>
          </a:xfrm>
          <a:prstGeom prst="rect">
            <a:avLst/>
          </a:prstGeom>
          <a:noFill/>
        </p:spPr>
        <p:txBody>
          <a:bodyPr wrap="none" rtlCol="0">
            <a:spAutoFit/>
          </a:bodyPr>
          <a:lstStyle/>
          <a:p>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1</a:t>
            </a:r>
            <a:r>
              <a:rPr lang="zh-CN" altLang="en-US" sz="3200" b="1">
                <a:solidFill>
                  <a:srgbClr val="FF0028"/>
                </a:solidFill>
                <a:latin typeface="微软雅黑" panose="020B0503020204020204" pitchFamily="34" charset="-122"/>
                <a:ea typeface="微软雅黑" panose="020B0503020204020204" pitchFamily="34" charset="-122"/>
              </a:rPr>
              <a:t>）欧洲三大工人运动</a:t>
            </a:r>
            <a:endParaRPr lang="zh-CN" altLang="en-US" sz="3200" b="1">
              <a:solidFill>
                <a:srgbClr val="FF0028"/>
              </a:solidFill>
              <a:latin typeface="微软雅黑" panose="020B0503020204020204" pitchFamily="34" charset="-122"/>
              <a:ea typeface="微软雅黑" panose="020B0503020204020204" pitchFamily="34" charset="-122"/>
            </a:endParaRPr>
          </a:p>
        </p:txBody>
      </p:sp>
      <p:grpSp>
        <p:nvGrpSpPr>
          <p:cNvPr id="13" name="组合 12"/>
          <p:cNvGrpSpPr/>
          <p:nvPr>
            <p:custDataLst>
              <p:tags r:id="rId9"/>
            </p:custDataLst>
          </p:nvPr>
        </p:nvGrpSpPr>
        <p:grpSpPr>
          <a:xfrm>
            <a:off x="963993" y="1740876"/>
            <a:ext cx="2820216" cy="1012874"/>
            <a:chOff x="963993" y="2011680"/>
            <a:chExt cx="2820216" cy="1012874"/>
          </a:xfrm>
        </p:grpSpPr>
        <p:grpSp>
          <p:nvGrpSpPr>
            <p:cNvPr id="14" name="组合 13"/>
            <p:cNvGrpSpPr/>
            <p:nvPr>
              <p:custDataLst>
                <p:tags r:id="rId10"/>
              </p:custDataLst>
            </p:nvPr>
          </p:nvGrpSpPr>
          <p:grpSpPr>
            <a:xfrm>
              <a:off x="1125415" y="2532185"/>
              <a:ext cx="251488" cy="355469"/>
              <a:chOff x="1125415" y="2349306"/>
              <a:chExt cx="251488" cy="355469"/>
            </a:xfrm>
          </p:grpSpPr>
          <p:cxnSp>
            <p:nvCxnSpPr>
              <p:cNvPr id="16" name="直接连接符 15"/>
              <p:cNvCxnSpPr/>
              <p:nvPr>
                <p:custDataLst>
                  <p:tags r:id="rId11"/>
                </p:custDataLst>
              </p:nvPr>
            </p:nvCxnSpPr>
            <p:spPr>
              <a:xfrm flipH="1">
                <a:off x="1125415" y="2349306"/>
                <a:ext cx="0" cy="323556"/>
              </a:xfrm>
              <a:prstGeom prst="line">
                <a:avLst/>
              </a:prstGeom>
              <a:ln w="63500">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2"/>
                </p:custDataLst>
              </p:nvPr>
            </p:nvCxnSpPr>
            <p:spPr>
              <a:xfrm flipH="1">
                <a:off x="1249680" y="2377442"/>
                <a:ext cx="0" cy="216000"/>
              </a:xfrm>
              <a:prstGeom prst="line">
                <a:avLst/>
              </a:prstGeom>
              <a:ln w="63500">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custDataLst>
                  <p:tags r:id="rId13"/>
                </p:custDataLst>
              </p:nvPr>
            </p:nvCxnSpPr>
            <p:spPr>
              <a:xfrm flipH="1">
                <a:off x="1376903" y="2381219"/>
                <a:ext cx="0" cy="323556"/>
              </a:xfrm>
              <a:prstGeom prst="line">
                <a:avLst/>
              </a:prstGeom>
              <a:ln w="63500">
                <a:solidFill>
                  <a:srgbClr val="A6A6A6"/>
                </a:solidFill>
              </a:ln>
            </p:spPr>
            <p:style>
              <a:lnRef idx="1">
                <a:schemeClr val="accent1"/>
              </a:lnRef>
              <a:fillRef idx="0">
                <a:schemeClr val="accent1"/>
              </a:fillRef>
              <a:effectRef idx="0">
                <a:schemeClr val="accent1"/>
              </a:effectRef>
              <a:fontRef idx="minor">
                <a:schemeClr val="tx1"/>
              </a:fontRef>
            </p:style>
          </p:cxnSp>
        </p:grpSp>
        <p:sp>
          <p:nvSpPr>
            <p:cNvPr id="15" name="任意多边形 14"/>
            <p:cNvSpPr/>
            <p:nvPr>
              <p:custDataLst>
                <p:tags r:id="rId14"/>
              </p:custDataLst>
            </p:nvPr>
          </p:nvSpPr>
          <p:spPr>
            <a:xfrm>
              <a:off x="963993" y="2011680"/>
              <a:ext cx="2820216" cy="1012874"/>
            </a:xfrm>
            <a:custGeom>
              <a:avLst/>
              <a:gdLst>
                <a:gd name="connsiteX0" fmla="*/ 2357681 w 2820216"/>
                <a:gd name="connsiteY0" fmla="*/ 112267 h 1012874"/>
                <a:gd name="connsiteX1" fmla="*/ 1997681 w 2820216"/>
                <a:gd name="connsiteY1" fmla="*/ 506437 h 1012874"/>
                <a:gd name="connsiteX2" fmla="*/ 2357681 w 2820216"/>
                <a:gd name="connsiteY2" fmla="*/ 900607 h 1012874"/>
                <a:gd name="connsiteX3" fmla="*/ 2717681 w 2820216"/>
                <a:gd name="connsiteY3" fmla="*/ 506437 h 1012874"/>
                <a:gd name="connsiteX4" fmla="*/ 2357681 w 2820216"/>
                <a:gd name="connsiteY4" fmla="*/ 112267 h 1012874"/>
                <a:gd name="connsiteX5" fmla="*/ 2357681 w 2820216"/>
                <a:gd name="connsiteY5" fmla="*/ 0 h 1012874"/>
                <a:gd name="connsiteX6" fmla="*/ 2820216 w 2820216"/>
                <a:gd name="connsiteY6" fmla="*/ 506437 h 1012874"/>
                <a:gd name="connsiteX7" fmla="*/ 2357681 w 2820216"/>
                <a:gd name="connsiteY7" fmla="*/ 1012874 h 1012874"/>
                <a:gd name="connsiteX8" fmla="*/ 1974140 w 2820216"/>
                <a:gd name="connsiteY8" fmla="*/ 789591 h 1012874"/>
                <a:gd name="connsiteX9" fmla="*/ 1942447 w 2820216"/>
                <a:gd name="connsiteY9" fmla="*/ 725660 h 1012874"/>
                <a:gd name="connsiteX10" fmla="*/ 1940050 w 2820216"/>
                <a:gd name="connsiteY10" fmla="*/ 727276 h 1012874"/>
                <a:gd name="connsiteX11" fmla="*/ 1919030 w 2820216"/>
                <a:gd name="connsiteY11" fmla="*/ 731520 h 1012874"/>
                <a:gd name="connsiteX12" fmla="*/ 1703032 w 2820216"/>
                <a:gd name="connsiteY12" fmla="*/ 731520 h 1012874"/>
                <a:gd name="connsiteX13" fmla="*/ 1649031 w 2820216"/>
                <a:gd name="connsiteY13" fmla="*/ 677519 h 1012874"/>
                <a:gd name="connsiteX14" fmla="*/ 1649031 w 2820216"/>
                <a:gd name="connsiteY14" fmla="*/ 580554 h 1012874"/>
                <a:gd name="connsiteX15" fmla="*/ 45576 w 2820216"/>
                <a:gd name="connsiteY15" fmla="*/ 580554 h 1012874"/>
                <a:gd name="connsiteX16" fmla="*/ 0 w 2820216"/>
                <a:gd name="connsiteY16" fmla="*/ 534978 h 1012874"/>
                <a:gd name="connsiteX17" fmla="*/ 0 w 2820216"/>
                <a:gd name="connsiteY17" fmla="*/ 477896 h 1012874"/>
                <a:gd name="connsiteX18" fmla="*/ 45576 w 2820216"/>
                <a:gd name="connsiteY18" fmla="*/ 432320 h 1012874"/>
                <a:gd name="connsiteX19" fmla="*/ 1649031 w 2820216"/>
                <a:gd name="connsiteY19" fmla="*/ 432320 h 1012874"/>
                <a:gd name="connsiteX20" fmla="*/ 1649031 w 2820216"/>
                <a:gd name="connsiteY20" fmla="*/ 335354 h 1012874"/>
                <a:gd name="connsiteX21" fmla="*/ 1703032 w 2820216"/>
                <a:gd name="connsiteY21" fmla="*/ 281353 h 1012874"/>
                <a:gd name="connsiteX22" fmla="*/ 1919030 w 2820216"/>
                <a:gd name="connsiteY22" fmla="*/ 281353 h 1012874"/>
                <a:gd name="connsiteX23" fmla="*/ 1940050 w 2820216"/>
                <a:gd name="connsiteY23" fmla="*/ 285597 h 1012874"/>
                <a:gd name="connsiteX24" fmla="*/ 1942448 w 2820216"/>
                <a:gd name="connsiteY24" fmla="*/ 287214 h 1012874"/>
                <a:gd name="connsiteX25" fmla="*/ 1974140 w 2820216"/>
                <a:gd name="connsiteY25" fmla="*/ 223284 h 1012874"/>
                <a:gd name="connsiteX26" fmla="*/ 2357681 w 2820216"/>
                <a:gd name="connsiteY26" fmla="*/ 0 h 10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820216" h="1012874">
                  <a:moveTo>
                    <a:pt x="2357681" y="112267"/>
                  </a:moveTo>
                  <a:cubicBezTo>
                    <a:pt x="2158858" y="112267"/>
                    <a:pt x="1997681" y="288743"/>
                    <a:pt x="1997681" y="506437"/>
                  </a:cubicBezTo>
                  <a:cubicBezTo>
                    <a:pt x="1997681" y="724131"/>
                    <a:pt x="2158858" y="900607"/>
                    <a:pt x="2357681" y="900607"/>
                  </a:cubicBezTo>
                  <a:cubicBezTo>
                    <a:pt x="2556504" y="900607"/>
                    <a:pt x="2717681" y="724131"/>
                    <a:pt x="2717681" y="506437"/>
                  </a:cubicBezTo>
                  <a:cubicBezTo>
                    <a:pt x="2717681" y="288743"/>
                    <a:pt x="2556504" y="112267"/>
                    <a:pt x="2357681" y="112267"/>
                  </a:cubicBezTo>
                  <a:close/>
                  <a:moveTo>
                    <a:pt x="2357681" y="0"/>
                  </a:moveTo>
                  <a:cubicBezTo>
                    <a:pt x="2613132" y="0"/>
                    <a:pt x="2820216" y="226740"/>
                    <a:pt x="2820216" y="506437"/>
                  </a:cubicBezTo>
                  <a:cubicBezTo>
                    <a:pt x="2820216" y="786134"/>
                    <a:pt x="2613132" y="1012874"/>
                    <a:pt x="2357681" y="1012874"/>
                  </a:cubicBezTo>
                  <a:cubicBezTo>
                    <a:pt x="2198024" y="1012874"/>
                    <a:pt x="2057261" y="924304"/>
                    <a:pt x="1974140" y="789591"/>
                  </a:cubicBezTo>
                  <a:lnTo>
                    <a:pt x="1942447" y="725660"/>
                  </a:lnTo>
                  <a:lnTo>
                    <a:pt x="1940050" y="727276"/>
                  </a:lnTo>
                  <a:cubicBezTo>
                    <a:pt x="1933589" y="730009"/>
                    <a:pt x="1926486" y="731520"/>
                    <a:pt x="1919030" y="731520"/>
                  </a:cubicBezTo>
                  <a:lnTo>
                    <a:pt x="1703032" y="731520"/>
                  </a:lnTo>
                  <a:cubicBezTo>
                    <a:pt x="1673208" y="731520"/>
                    <a:pt x="1649031" y="707343"/>
                    <a:pt x="1649031" y="677519"/>
                  </a:cubicBezTo>
                  <a:lnTo>
                    <a:pt x="1649031" y="580554"/>
                  </a:lnTo>
                  <a:lnTo>
                    <a:pt x="45576" y="580554"/>
                  </a:lnTo>
                  <a:cubicBezTo>
                    <a:pt x="20405" y="580554"/>
                    <a:pt x="0" y="560149"/>
                    <a:pt x="0" y="534978"/>
                  </a:cubicBezTo>
                  <a:lnTo>
                    <a:pt x="0" y="477896"/>
                  </a:lnTo>
                  <a:cubicBezTo>
                    <a:pt x="0" y="452725"/>
                    <a:pt x="20405" y="432320"/>
                    <a:pt x="45576" y="432320"/>
                  </a:cubicBezTo>
                  <a:lnTo>
                    <a:pt x="1649031" y="432320"/>
                  </a:lnTo>
                  <a:lnTo>
                    <a:pt x="1649031" y="335354"/>
                  </a:lnTo>
                  <a:cubicBezTo>
                    <a:pt x="1649031" y="305530"/>
                    <a:pt x="1673208" y="281353"/>
                    <a:pt x="1703032" y="281353"/>
                  </a:cubicBezTo>
                  <a:lnTo>
                    <a:pt x="1919030" y="281353"/>
                  </a:lnTo>
                  <a:cubicBezTo>
                    <a:pt x="1926486" y="281353"/>
                    <a:pt x="1933589" y="282864"/>
                    <a:pt x="1940050" y="285597"/>
                  </a:cubicBezTo>
                  <a:lnTo>
                    <a:pt x="1942448" y="287214"/>
                  </a:lnTo>
                  <a:lnTo>
                    <a:pt x="1974140" y="223284"/>
                  </a:lnTo>
                  <a:cubicBezTo>
                    <a:pt x="2057261" y="88570"/>
                    <a:pt x="2198024" y="0"/>
                    <a:pt x="2357681"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custDataLst>
              <p:tags r:id="rId15"/>
            </p:custDataLst>
          </p:nvPr>
        </p:nvGrpSpPr>
        <p:grpSpPr>
          <a:xfrm>
            <a:off x="3711241" y="2503770"/>
            <a:ext cx="1130740" cy="3574714"/>
            <a:chOff x="3711241" y="2774574"/>
            <a:chExt cx="1130740" cy="3574714"/>
          </a:xfrm>
        </p:grpSpPr>
        <p:sp>
          <p:nvSpPr>
            <p:cNvPr id="20" name="圆角矩形 19"/>
            <p:cNvSpPr/>
            <p:nvPr>
              <p:custDataLst>
                <p:tags r:id="rId16"/>
              </p:custDataLst>
            </p:nvPr>
          </p:nvSpPr>
          <p:spPr>
            <a:xfrm rot="20710968">
              <a:off x="3913514" y="3516492"/>
              <a:ext cx="928467" cy="2832796"/>
            </a:xfrm>
            <a:prstGeom prst="roundRect">
              <a:avLst/>
            </a:pr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custDataLst>
                <p:tags r:id="rId17"/>
              </p:custDataLst>
            </p:nvPr>
          </p:nvSpPr>
          <p:spPr>
            <a:xfrm rot="20710968">
              <a:off x="3831453" y="3462567"/>
              <a:ext cx="928467" cy="2832796"/>
            </a:xfrm>
            <a:prstGeom prst="roundRect">
              <a:avLst/>
            </a:prstGeom>
            <a:solidFill>
              <a:srgbClr val="FF0126"/>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custDataLst>
                <p:tags r:id="rId18"/>
              </p:custDataLst>
            </p:nvPr>
          </p:nvSpPr>
          <p:spPr>
            <a:xfrm>
              <a:off x="3788939" y="3686896"/>
              <a:ext cx="196947" cy="1969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p:custDataLst>
                <p:tags r:id="rId19"/>
              </p:custDataLst>
            </p:nvPr>
          </p:nvCxnSpPr>
          <p:spPr>
            <a:xfrm rot="20580000" flipH="1">
              <a:off x="3711241" y="2779316"/>
              <a:ext cx="0" cy="972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custDataLst>
                <p:tags r:id="rId20"/>
              </p:custDataLst>
            </p:nvPr>
          </p:nvCxnSpPr>
          <p:spPr>
            <a:xfrm rot="19860000" flipH="1">
              <a:off x="3748355" y="2774574"/>
              <a:ext cx="28007" cy="792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custDataLst>
                <p:tags r:id="rId21"/>
              </p:custDataLst>
            </p:nvPr>
          </p:nvSpPr>
          <p:spPr>
            <a:xfrm rot="4514974">
              <a:off x="3257092" y="4720401"/>
              <a:ext cx="2011680" cy="460375"/>
            </a:xfrm>
            <a:prstGeom prst="rect">
              <a:avLst/>
            </a:prstGeom>
            <a:noFill/>
            <a:effectLst/>
          </p:spPr>
          <p:txBody>
            <a:bodyPr wrap="none" rtlCol="0">
              <a:spAutoFit/>
            </a:bodyPr>
            <a:lstStyle/>
            <a:p>
              <a:r>
                <a:rPr lang="zh-CN" altLang="en-US" sz="2400" b="1">
                  <a:solidFill>
                    <a:schemeClr val="bg1"/>
                  </a:solidFill>
                  <a:latin typeface="微软雅黑" panose="020B0503020204020204" pitchFamily="34" charset="-122"/>
                  <a:ea typeface="微软雅黑" panose="020B0503020204020204" pitchFamily="34" charset="-122"/>
                </a:rPr>
                <a:t>英国宪章运动</a:t>
              </a:r>
              <a:endParaRPr lang="zh-CN" altLang="en-US" sz="2400" b="1">
                <a:solidFill>
                  <a:schemeClr val="bg1"/>
                </a:solidFill>
                <a:latin typeface="微软雅黑" panose="020B0503020204020204" pitchFamily="34" charset="-122"/>
                <a:ea typeface="微软雅黑" panose="020B0503020204020204" pitchFamily="34" charset="-122"/>
              </a:endParaRPr>
            </a:p>
          </p:txBody>
        </p:sp>
      </p:grpSp>
      <p:grpSp>
        <p:nvGrpSpPr>
          <p:cNvPr id="26" name="组合 25"/>
          <p:cNvGrpSpPr/>
          <p:nvPr>
            <p:custDataLst>
              <p:tags r:id="rId22"/>
            </p:custDataLst>
          </p:nvPr>
        </p:nvGrpSpPr>
        <p:grpSpPr>
          <a:xfrm>
            <a:off x="3532817" y="2633399"/>
            <a:ext cx="2188854" cy="3001311"/>
            <a:chOff x="3532817" y="2904203"/>
            <a:chExt cx="2188854" cy="3001311"/>
          </a:xfrm>
        </p:grpSpPr>
        <p:sp>
          <p:nvSpPr>
            <p:cNvPr id="27" name="圆角矩形 26"/>
            <p:cNvSpPr/>
            <p:nvPr>
              <p:custDataLst>
                <p:tags r:id="rId23"/>
              </p:custDataLst>
            </p:nvPr>
          </p:nvSpPr>
          <p:spPr>
            <a:xfrm rot="19388844">
              <a:off x="4793204" y="2937545"/>
              <a:ext cx="928467" cy="2967969"/>
            </a:xfrm>
            <a:prstGeom prst="roundRect">
              <a:avLst/>
            </a:pr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custDataLst>
                <p:tags r:id="rId24"/>
              </p:custDataLst>
            </p:nvPr>
          </p:nvSpPr>
          <p:spPr>
            <a:xfrm rot="19388844">
              <a:off x="4711144" y="2911757"/>
              <a:ext cx="928467" cy="2967969"/>
            </a:xfrm>
            <a:prstGeom prst="roundRect">
              <a:avLst/>
            </a:prstGeom>
            <a:solidFill>
              <a:srgbClr val="FF0126"/>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custDataLst>
                <p:tags r:id="rId25"/>
              </p:custDataLst>
            </p:nvPr>
          </p:nvSpPr>
          <p:spPr>
            <a:xfrm>
              <a:off x="4307419" y="3263112"/>
              <a:ext cx="196947" cy="1969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custDataLst>
                <p:tags r:id="rId26"/>
              </p:custDataLst>
            </p:nvPr>
          </p:nvCxnSpPr>
          <p:spPr>
            <a:xfrm rot="18840000" flipH="1">
              <a:off x="4018817" y="2504305"/>
              <a:ext cx="0" cy="972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custDataLst>
                <p:tags r:id="rId27"/>
              </p:custDataLst>
            </p:nvPr>
          </p:nvCxnSpPr>
          <p:spPr>
            <a:xfrm rot="18120000" flipH="1">
              <a:off x="4042413" y="2468206"/>
              <a:ext cx="28007" cy="90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custDataLst>
                <p:tags r:id="rId28"/>
              </p:custDataLst>
            </p:nvPr>
          </p:nvSpPr>
          <p:spPr>
            <a:xfrm rot="3143800">
              <a:off x="4009044" y="4263354"/>
              <a:ext cx="2621280" cy="460375"/>
            </a:xfrm>
            <a:prstGeom prst="rect">
              <a:avLst/>
            </a:prstGeom>
            <a:noFill/>
            <a:effectLst/>
          </p:spPr>
          <p:txBody>
            <a:bodyPr wrap="none" rtlCol="0">
              <a:spAutoFit/>
            </a:bodyPr>
            <a:lstStyle/>
            <a:p>
              <a:r>
                <a:rPr lang="zh-CN" altLang="en-US" sz="2400" b="1">
                  <a:solidFill>
                    <a:schemeClr val="bg1"/>
                  </a:solidFill>
                  <a:latin typeface="微软雅黑" panose="020B0503020204020204" pitchFamily="34" charset="-122"/>
                  <a:ea typeface="微软雅黑" panose="020B0503020204020204" pitchFamily="34" charset="-122"/>
                </a:rPr>
                <a:t>法国里昂工人起义</a:t>
              </a:r>
              <a:endParaRPr lang="zh-CN" altLang="en-US" sz="2400" b="1">
                <a:solidFill>
                  <a:schemeClr val="bg1"/>
                </a:solidFill>
                <a:latin typeface="微软雅黑" panose="020B0503020204020204" pitchFamily="34" charset="-122"/>
                <a:ea typeface="微软雅黑" panose="020B0503020204020204" pitchFamily="34" charset="-122"/>
              </a:endParaRPr>
            </a:p>
          </p:txBody>
        </p:sp>
      </p:grpSp>
      <p:sp>
        <p:nvSpPr>
          <p:cNvPr id="36" name="文本框 35"/>
          <p:cNvSpPr txBox="1"/>
          <p:nvPr>
            <p:custDataLst>
              <p:tags r:id="rId29"/>
            </p:custDataLst>
          </p:nvPr>
        </p:nvSpPr>
        <p:spPr>
          <a:xfrm>
            <a:off x="7498575" y="4736172"/>
            <a:ext cx="1935480" cy="521970"/>
          </a:xfrm>
          <a:prstGeom prst="rect">
            <a:avLst/>
          </a:prstGeom>
          <a:noFill/>
          <a:effectLst/>
        </p:spPr>
        <p:txBody>
          <a:bodyPr wrap="none" rtlCol="0">
            <a:spAutoFit/>
          </a:bodyPr>
          <a:lstStyle/>
          <a:p>
            <a:r>
              <a:rPr lang="en-US" altLang="zh-CN" sz="2800" smtClean="0">
                <a:solidFill>
                  <a:schemeClr val="tx1"/>
                </a:solidFill>
                <a:latin typeface="微软雅黑" panose="020B0503020204020204" pitchFamily="34" charset="-122"/>
                <a:ea typeface="微软雅黑" panose="020B0503020204020204" pitchFamily="34" charset="-122"/>
              </a:rPr>
              <a:t>1844</a:t>
            </a:r>
            <a:r>
              <a:rPr lang="zh-CN" altLang="en-US" sz="2800" smtClean="0">
                <a:solidFill>
                  <a:schemeClr val="tx1"/>
                </a:solidFill>
                <a:latin typeface="微软雅黑" panose="020B0503020204020204" pitchFamily="34" charset="-122"/>
                <a:ea typeface="微软雅黑" panose="020B0503020204020204" pitchFamily="34" charset="-122"/>
              </a:rPr>
              <a:t>年</a:t>
            </a:r>
            <a:r>
              <a:rPr lang="en-US" altLang="zh-CN" sz="2800" smtClean="0">
                <a:solidFill>
                  <a:schemeClr val="tx1"/>
                </a:solidFill>
                <a:latin typeface="微软雅黑" panose="020B0503020204020204" pitchFamily="34" charset="-122"/>
                <a:ea typeface="微软雅黑" panose="020B0503020204020204" pitchFamily="34" charset="-122"/>
              </a:rPr>
              <a:t>6</a:t>
            </a:r>
            <a:r>
              <a:rPr lang="zh-CN" altLang="en-US" sz="2800" smtClean="0">
                <a:solidFill>
                  <a:schemeClr val="tx1"/>
                </a:solidFill>
                <a:latin typeface="微软雅黑" panose="020B0503020204020204" pitchFamily="34" charset="-122"/>
                <a:ea typeface="微软雅黑" panose="020B0503020204020204" pitchFamily="34" charset="-122"/>
              </a:rPr>
              <a:t>月</a:t>
            </a:r>
            <a:endParaRPr lang="zh-CN" altLang="en-US" sz="2800" smtClean="0">
              <a:solidFill>
                <a:schemeClr val="tx1"/>
              </a:solidFill>
              <a:latin typeface="微软雅黑" panose="020B0503020204020204" pitchFamily="34" charset="-122"/>
              <a:ea typeface="微软雅黑" panose="020B0503020204020204" pitchFamily="34" charset="-122"/>
            </a:endParaRPr>
          </a:p>
        </p:txBody>
      </p:sp>
      <p:grpSp>
        <p:nvGrpSpPr>
          <p:cNvPr id="37" name="组合 36"/>
          <p:cNvGrpSpPr/>
          <p:nvPr>
            <p:custDataLst>
              <p:tags r:id="rId30"/>
            </p:custDataLst>
          </p:nvPr>
        </p:nvGrpSpPr>
        <p:grpSpPr>
          <a:xfrm>
            <a:off x="6564841" y="2260468"/>
            <a:ext cx="675249" cy="675249"/>
            <a:chOff x="7479241" y="2592232"/>
            <a:chExt cx="675249" cy="675249"/>
          </a:xfrm>
        </p:grpSpPr>
        <p:sp>
          <p:nvSpPr>
            <p:cNvPr id="38" name="椭圆 37"/>
            <p:cNvSpPr/>
            <p:nvPr>
              <p:custDataLst>
                <p:tags r:id="rId31"/>
              </p:custDataLst>
            </p:nvPr>
          </p:nvSpPr>
          <p:spPr>
            <a:xfrm>
              <a:off x="7479241" y="2592232"/>
              <a:ext cx="675249" cy="675249"/>
            </a:xfrm>
            <a:prstGeom prst="ellipse">
              <a:avLst/>
            </a:prstGeom>
            <a:solidFill>
              <a:srgbClr val="FF00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custDataLst>
                <p:tags r:id="rId32"/>
              </p:custDataLst>
            </p:nvPr>
          </p:nvSpPr>
          <p:spPr>
            <a:xfrm>
              <a:off x="7560221" y="2667866"/>
              <a:ext cx="513282" cy="523220"/>
            </a:xfrm>
            <a:prstGeom prst="rect">
              <a:avLst/>
            </a:prstGeom>
            <a:noFill/>
          </p:spPr>
          <p:txBody>
            <a:bodyPr wrap="none" rtlCol="0">
              <a:spAutoFit/>
            </a:bodyPr>
            <a:lstStyle/>
            <a:p>
              <a:r>
                <a:rPr lang="en-US" altLang="zh-CN" sz="2800" smtClean="0">
                  <a:solidFill>
                    <a:schemeClr val="bg1"/>
                  </a:solidFill>
                  <a:latin typeface="Impact" panose="020B0806030902050204" pitchFamily="34" charset="0"/>
                </a:rPr>
                <a:t>01</a:t>
              </a:r>
              <a:endParaRPr lang="zh-CN" altLang="en-US" sz="2800">
                <a:solidFill>
                  <a:schemeClr val="bg1"/>
                </a:solidFill>
                <a:latin typeface="Impact" panose="020B0806030902050204" pitchFamily="34" charset="0"/>
              </a:endParaRPr>
            </a:p>
          </p:txBody>
        </p:sp>
      </p:grpSp>
      <p:grpSp>
        <p:nvGrpSpPr>
          <p:cNvPr id="40" name="组合 39"/>
          <p:cNvGrpSpPr/>
          <p:nvPr>
            <p:custDataLst>
              <p:tags r:id="rId33"/>
            </p:custDataLst>
          </p:nvPr>
        </p:nvGrpSpPr>
        <p:grpSpPr>
          <a:xfrm>
            <a:off x="6564838" y="4661272"/>
            <a:ext cx="675249" cy="675249"/>
            <a:chOff x="7479238" y="4993036"/>
            <a:chExt cx="675249" cy="675249"/>
          </a:xfrm>
        </p:grpSpPr>
        <p:sp>
          <p:nvSpPr>
            <p:cNvPr id="41" name="椭圆 40"/>
            <p:cNvSpPr/>
            <p:nvPr>
              <p:custDataLst>
                <p:tags r:id="rId34"/>
              </p:custDataLst>
            </p:nvPr>
          </p:nvSpPr>
          <p:spPr>
            <a:xfrm>
              <a:off x="7479238" y="4993036"/>
              <a:ext cx="675249" cy="675249"/>
            </a:xfrm>
            <a:prstGeom prst="ellipse">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custDataLst>
                <p:tags r:id="rId35"/>
              </p:custDataLst>
            </p:nvPr>
          </p:nvSpPr>
          <p:spPr>
            <a:xfrm>
              <a:off x="7552653" y="5068054"/>
              <a:ext cx="567784" cy="523220"/>
            </a:xfrm>
            <a:prstGeom prst="rect">
              <a:avLst/>
            </a:prstGeom>
            <a:noFill/>
          </p:spPr>
          <p:txBody>
            <a:bodyPr wrap="none" rtlCol="0">
              <a:spAutoFit/>
            </a:bodyPr>
            <a:lstStyle/>
            <a:p>
              <a:r>
                <a:rPr lang="en-US" altLang="zh-CN" sz="2800" smtClean="0">
                  <a:solidFill>
                    <a:schemeClr val="bg1"/>
                  </a:solidFill>
                  <a:latin typeface="Impact" panose="020B0806030902050204" pitchFamily="34" charset="0"/>
                </a:rPr>
                <a:t>03</a:t>
              </a:r>
              <a:endParaRPr lang="zh-CN" altLang="en-US" sz="2800">
                <a:solidFill>
                  <a:schemeClr val="bg1"/>
                </a:solidFill>
                <a:latin typeface="Impact" panose="020B0806030902050204" pitchFamily="34" charset="0"/>
              </a:endParaRPr>
            </a:p>
          </p:txBody>
        </p:sp>
      </p:grpSp>
      <p:grpSp>
        <p:nvGrpSpPr>
          <p:cNvPr id="43" name="组合 42"/>
          <p:cNvGrpSpPr/>
          <p:nvPr>
            <p:custDataLst>
              <p:tags r:id="rId36"/>
            </p:custDataLst>
          </p:nvPr>
        </p:nvGrpSpPr>
        <p:grpSpPr>
          <a:xfrm>
            <a:off x="6564839" y="3460870"/>
            <a:ext cx="675249" cy="675249"/>
            <a:chOff x="7479239" y="3792634"/>
            <a:chExt cx="675249" cy="675249"/>
          </a:xfrm>
        </p:grpSpPr>
        <p:sp>
          <p:nvSpPr>
            <p:cNvPr id="44" name="椭圆 43"/>
            <p:cNvSpPr/>
            <p:nvPr>
              <p:custDataLst>
                <p:tags r:id="rId37"/>
              </p:custDataLst>
            </p:nvPr>
          </p:nvSpPr>
          <p:spPr>
            <a:xfrm>
              <a:off x="7479239" y="3792634"/>
              <a:ext cx="675249" cy="675249"/>
            </a:xfrm>
            <a:prstGeom prst="ellipse">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custDataLst>
                <p:tags r:id="rId38"/>
              </p:custDataLst>
            </p:nvPr>
          </p:nvSpPr>
          <p:spPr>
            <a:xfrm>
              <a:off x="7552397" y="3883843"/>
              <a:ext cx="567784" cy="523220"/>
            </a:xfrm>
            <a:prstGeom prst="rect">
              <a:avLst/>
            </a:prstGeom>
            <a:noFill/>
          </p:spPr>
          <p:txBody>
            <a:bodyPr wrap="none" rtlCol="0">
              <a:spAutoFit/>
            </a:bodyPr>
            <a:lstStyle/>
            <a:p>
              <a:r>
                <a:rPr lang="en-US" altLang="zh-CN" sz="2800" smtClean="0">
                  <a:solidFill>
                    <a:schemeClr val="bg1"/>
                  </a:solidFill>
                  <a:latin typeface="Impact" panose="020B0806030902050204" pitchFamily="34" charset="0"/>
                </a:rPr>
                <a:t>02</a:t>
              </a:r>
              <a:endParaRPr lang="zh-CN" altLang="en-US" sz="2800">
                <a:solidFill>
                  <a:schemeClr val="bg1"/>
                </a:solidFill>
                <a:latin typeface="Impact" panose="020B0806030902050204" pitchFamily="34" charset="0"/>
              </a:endParaRPr>
            </a:p>
          </p:txBody>
        </p:sp>
      </p:grpSp>
      <p:sp>
        <p:nvSpPr>
          <p:cNvPr id="2" name="文本框 1"/>
          <p:cNvSpPr txBox="1"/>
          <p:nvPr>
            <p:custDataLst>
              <p:tags r:id="rId39"/>
            </p:custDataLst>
          </p:nvPr>
        </p:nvSpPr>
        <p:spPr>
          <a:xfrm>
            <a:off x="859790" y="1741170"/>
            <a:ext cx="2170430" cy="368300"/>
          </a:xfrm>
          <a:prstGeom prst="rect">
            <a:avLst/>
          </a:prstGeom>
          <a:noFill/>
        </p:spPr>
        <p:txBody>
          <a:bodyPr wrap="square" rtlCol="0">
            <a:spAutoFit/>
          </a:bodyPr>
          <a:lstStyle/>
          <a:p>
            <a:r>
              <a:rPr lang="en-US" altLang="zh-CN"/>
              <a:t>19</a:t>
            </a:r>
            <a:r>
              <a:rPr lang="zh-CN" altLang="en-US"/>
              <a:t>世纪三四十年代</a:t>
            </a:r>
            <a:endParaRPr lang="zh-CN" altLang="en-US"/>
          </a:p>
        </p:txBody>
      </p:sp>
      <p:sp>
        <p:nvSpPr>
          <p:cNvPr id="3" name="文本框 2"/>
          <p:cNvSpPr txBox="1"/>
          <p:nvPr>
            <p:custDataLst>
              <p:tags r:id="rId40"/>
            </p:custDataLst>
          </p:nvPr>
        </p:nvSpPr>
        <p:spPr>
          <a:xfrm>
            <a:off x="7498576" y="2260468"/>
            <a:ext cx="4251960" cy="521970"/>
          </a:xfrm>
          <a:prstGeom prst="rect">
            <a:avLst/>
          </a:prstGeom>
          <a:noFill/>
          <a:effectLst/>
        </p:spPr>
        <p:txBody>
          <a:bodyPr wrap="none" rtlCol="0">
            <a:spAutoFit/>
          </a:bodyPr>
          <a:lstStyle/>
          <a:p>
            <a:r>
              <a:rPr lang="en-US" sz="2800" smtClean="0">
                <a:solidFill>
                  <a:schemeClr val="tx1"/>
                </a:solidFill>
                <a:latin typeface="微软雅黑" panose="020B0503020204020204" pitchFamily="34" charset="-122"/>
                <a:ea typeface="微软雅黑" panose="020B0503020204020204" pitchFamily="34" charset="-122"/>
              </a:rPr>
              <a:t>1831</a:t>
            </a:r>
            <a:r>
              <a:rPr lang="zh-CN" altLang="en-US" sz="2800" smtClean="0">
                <a:solidFill>
                  <a:schemeClr val="tx1"/>
                </a:solidFill>
                <a:latin typeface="微软雅黑" panose="020B0503020204020204" pitchFamily="34" charset="-122"/>
                <a:ea typeface="微软雅黑" panose="020B0503020204020204" pitchFamily="34" charset="-122"/>
              </a:rPr>
              <a:t>年</a:t>
            </a:r>
            <a:r>
              <a:rPr lang="en-US" altLang="zh-CN" sz="2800" smtClean="0">
                <a:solidFill>
                  <a:schemeClr val="tx1"/>
                </a:solidFill>
                <a:latin typeface="微软雅黑" panose="020B0503020204020204" pitchFamily="34" charset="-122"/>
                <a:ea typeface="微软雅黑" panose="020B0503020204020204" pitchFamily="34" charset="-122"/>
              </a:rPr>
              <a:t>11</a:t>
            </a:r>
            <a:r>
              <a:rPr lang="zh-CN" altLang="en-US" sz="2800" smtClean="0">
                <a:solidFill>
                  <a:schemeClr val="tx1"/>
                </a:solidFill>
                <a:latin typeface="微软雅黑" panose="020B0503020204020204" pitchFamily="34" charset="-122"/>
                <a:ea typeface="微软雅黑" panose="020B0503020204020204" pitchFamily="34" charset="-122"/>
              </a:rPr>
              <a:t>月和</a:t>
            </a:r>
            <a:r>
              <a:rPr lang="en-US" altLang="zh-CN" sz="2800" smtClean="0">
                <a:solidFill>
                  <a:schemeClr val="tx1"/>
                </a:solidFill>
                <a:latin typeface="微软雅黑" panose="020B0503020204020204" pitchFamily="34" charset="-122"/>
                <a:ea typeface="微软雅黑" panose="020B0503020204020204" pitchFamily="34" charset="-122"/>
              </a:rPr>
              <a:t>1834</a:t>
            </a:r>
            <a:r>
              <a:rPr lang="zh-CN" altLang="en-US" sz="2800" smtClean="0">
                <a:solidFill>
                  <a:schemeClr val="tx1"/>
                </a:solidFill>
                <a:latin typeface="微软雅黑" panose="020B0503020204020204" pitchFamily="34" charset="-122"/>
                <a:ea typeface="微软雅黑" panose="020B0503020204020204" pitchFamily="34" charset="-122"/>
              </a:rPr>
              <a:t>年</a:t>
            </a:r>
            <a:r>
              <a:rPr lang="en-US" altLang="zh-CN" sz="2800" smtClean="0">
                <a:solidFill>
                  <a:schemeClr val="tx1"/>
                </a:solidFill>
                <a:latin typeface="微软雅黑" panose="020B0503020204020204" pitchFamily="34" charset="-122"/>
                <a:ea typeface="微软雅黑" panose="020B0503020204020204" pitchFamily="34" charset="-122"/>
              </a:rPr>
              <a:t>4</a:t>
            </a:r>
            <a:r>
              <a:rPr lang="zh-CN" altLang="en-US" sz="2800" smtClean="0">
                <a:solidFill>
                  <a:schemeClr val="tx1"/>
                </a:solidFill>
                <a:latin typeface="微软雅黑" panose="020B0503020204020204" pitchFamily="34" charset="-122"/>
                <a:ea typeface="微软雅黑" panose="020B0503020204020204" pitchFamily="34" charset="-122"/>
              </a:rPr>
              <a:t>月</a:t>
            </a:r>
            <a:endParaRPr lang="zh-CN" altLang="en-US" sz="2800" smtClean="0">
              <a:solidFill>
                <a:schemeClr val="tx1"/>
              </a:solidFill>
              <a:latin typeface="微软雅黑" panose="020B0503020204020204" pitchFamily="34" charset="-122"/>
              <a:ea typeface="微软雅黑" panose="020B0503020204020204" pitchFamily="34" charset="-122"/>
            </a:endParaRPr>
          </a:p>
        </p:txBody>
      </p:sp>
      <p:sp>
        <p:nvSpPr>
          <p:cNvPr id="46" name="文本框 45"/>
          <p:cNvSpPr txBox="1"/>
          <p:nvPr>
            <p:custDataLst>
              <p:tags r:id="rId41"/>
            </p:custDataLst>
          </p:nvPr>
        </p:nvSpPr>
        <p:spPr>
          <a:xfrm>
            <a:off x="7498575" y="3467624"/>
            <a:ext cx="2867660" cy="521970"/>
          </a:xfrm>
          <a:prstGeom prst="rect">
            <a:avLst/>
          </a:prstGeom>
          <a:noFill/>
          <a:effectLst/>
        </p:spPr>
        <p:txBody>
          <a:bodyPr wrap="none" rtlCol="0">
            <a:spAutoFit/>
          </a:bodyPr>
          <a:lstStyle/>
          <a:p>
            <a:r>
              <a:rPr lang="en-US" sz="2800" smtClean="0">
                <a:solidFill>
                  <a:schemeClr val="tx1"/>
                </a:solidFill>
                <a:latin typeface="微软雅黑" panose="020B0503020204020204" pitchFamily="34" charset="-122"/>
                <a:ea typeface="微软雅黑" panose="020B0503020204020204" pitchFamily="34" charset="-122"/>
              </a:rPr>
              <a:t>1836</a:t>
            </a:r>
            <a:r>
              <a:rPr lang="zh-CN" altLang="en-US" sz="2800" smtClean="0">
                <a:solidFill>
                  <a:schemeClr val="tx1"/>
                </a:solidFill>
                <a:latin typeface="微软雅黑" panose="020B0503020204020204" pitchFamily="34" charset="-122"/>
                <a:ea typeface="微软雅黑" panose="020B0503020204020204" pitchFamily="34" charset="-122"/>
              </a:rPr>
              <a:t>年</a:t>
            </a:r>
            <a:r>
              <a:rPr lang="en-US" altLang="zh-CN" sz="2800" smtClean="0">
                <a:solidFill>
                  <a:schemeClr val="tx1"/>
                </a:solidFill>
                <a:latin typeface="微软雅黑" panose="020B0503020204020204" pitchFamily="34" charset="-122"/>
                <a:ea typeface="微软雅黑" panose="020B0503020204020204" pitchFamily="34" charset="-122"/>
              </a:rPr>
              <a:t>--1848</a:t>
            </a:r>
            <a:r>
              <a:rPr lang="zh-CN" altLang="en-US" sz="2800" smtClean="0">
                <a:solidFill>
                  <a:schemeClr val="tx1"/>
                </a:solidFill>
                <a:latin typeface="微软雅黑" panose="020B0503020204020204" pitchFamily="34" charset="-122"/>
                <a:ea typeface="微软雅黑" panose="020B0503020204020204" pitchFamily="34" charset="-122"/>
              </a:rPr>
              <a:t>年</a:t>
            </a:r>
            <a:endParaRPr lang="en-US" altLang="zh-CN" sz="2800" smtClean="0">
              <a:solidFill>
                <a:schemeClr val="tx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custDataLst>
              <p:tags r:id="rId42"/>
            </p:custDataLst>
          </p:nvPr>
        </p:nvPicPr>
        <p:blipFill>
          <a:blip r:embed="rId43">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44"/>
    </p:custDataLst>
  </p:cSld>
  <p:clrMapOvr>
    <a:masterClrMapping/>
  </p:clrMapOvr>
  <mc:AlternateContent xmlns:mc="http://schemas.openxmlformats.org/markup-compatibility/2006">
    <mc:Choice xmlns:p14="http://schemas.microsoft.com/office/powerpoint/2010/main" Requires="p14">
      <p:transition spd="slow" p14:dur="16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1000"/>
                                        <p:tgtEl>
                                          <p:spTgt spid="19"/>
                                        </p:tgtEl>
                                      </p:cBhvr>
                                    </p:animEffect>
                                    <p:anim calcmode="lin" valueType="num">
                                      <p:cBhvr>
                                        <p:cTn id="19" dur="1000" fill="hold"/>
                                        <p:tgtEl>
                                          <p:spTgt spid="19"/>
                                        </p:tgtEl>
                                        <p:attrNameLst>
                                          <p:attrName>ppt_x</p:attrName>
                                        </p:attrNameLst>
                                      </p:cBhvr>
                                      <p:tavLst>
                                        <p:tav tm="0">
                                          <p:val>
                                            <p:strVal val="#ppt_x"/>
                                          </p:val>
                                        </p:tav>
                                        <p:tav tm="100000">
                                          <p:val>
                                            <p:strVal val="#ppt_x"/>
                                          </p:val>
                                        </p:tav>
                                      </p:tavLst>
                                    </p:anim>
                                    <p:anim calcmode="lin" valueType="num">
                                      <p:cBhvr>
                                        <p:cTn id="20" dur="1000" fill="hold"/>
                                        <p:tgtEl>
                                          <p:spTgt spid="19"/>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1000"/>
                                        <p:tgtEl>
                                          <p:spTgt spid="26"/>
                                        </p:tgtEl>
                                      </p:cBhvr>
                                    </p:animEffect>
                                    <p:anim calcmode="lin" valueType="num">
                                      <p:cBhvr>
                                        <p:cTn id="25" dur="1000" fill="hold"/>
                                        <p:tgtEl>
                                          <p:spTgt spid="26"/>
                                        </p:tgtEl>
                                        <p:attrNameLst>
                                          <p:attrName>ppt_x</p:attrName>
                                        </p:attrNameLst>
                                      </p:cBhvr>
                                      <p:tavLst>
                                        <p:tav tm="0">
                                          <p:val>
                                            <p:strVal val="#ppt_x"/>
                                          </p:val>
                                        </p:tav>
                                        <p:tav tm="100000">
                                          <p:val>
                                            <p:strVal val="#ppt_x"/>
                                          </p:val>
                                        </p:tav>
                                      </p:tavLst>
                                    </p:anim>
                                    <p:anim calcmode="lin" valueType="num">
                                      <p:cBhvr>
                                        <p:cTn id="26" dur="1000" fill="hold"/>
                                        <p:tgtEl>
                                          <p:spTgt spid="26"/>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2" presetClass="entr" presetSubtype="8" fill="hold" nodeType="afterEffect">
                                  <p:stCondLst>
                                    <p:cond delay="0"/>
                                  </p:stCondLst>
                                  <p:childTnLst>
                                    <p:set>
                                      <p:cBhvr>
                                        <p:cTn id="29" dur="1" fill="hold">
                                          <p:stCondLst>
                                            <p:cond delay="0"/>
                                          </p:stCondLst>
                                        </p:cTn>
                                        <p:tgtEl>
                                          <p:spTgt spid="37"/>
                                        </p:tgtEl>
                                        <p:attrNameLst>
                                          <p:attrName>style.visibility</p:attrName>
                                        </p:attrNameLst>
                                      </p:cBhvr>
                                      <p:to>
                                        <p:strVal val="visible"/>
                                      </p:to>
                                    </p:set>
                                    <p:anim calcmode="lin" valueType="num">
                                      <p:cBhvr additive="base">
                                        <p:cTn id="30" dur="500" fill="hold"/>
                                        <p:tgtEl>
                                          <p:spTgt spid="37"/>
                                        </p:tgtEl>
                                        <p:attrNameLst>
                                          <p:attrName>ppt_x</p:attrName>
                                        </p:attrNameLst>
                                      </p:cBhvr>
                                      <p:tavLst>
                                        <p:tav tm="0">
                                          <p:val>
                                            <p:strVal val="0-#ppt_w/2"/>
                                          </p:val>
                                        </p:tav>
                                        <p:tav tm="100000">
                                          <p:val>
                                            <p:strVal val="#ppt_x"/>
                                          </p:val>
                                        </p:tav>
                                      </p:tavLst>
                                    </p:anim>
                                    <p:anim calcmode="lin" valueType="num">
                                      <p:cBhvr additive="base">
                                        <p:cTn id="31" dur="500" fill="hold"/>
                                        <p:tgtEl>
                                          <p:spTgt spid="37"/>
                                        </p:tgtEl>
                                        <p:attrNameLst>
                                          <p:attrName>ppt_y</p:attrName>
                                        </p:attrNameLst>
                                      </p:cBhvr>
                                      <p:tavLst>
                                        <p:tav tm="0">
                                          <p:val>
                                            <p:strVal val="#ppt_y"/>
                                          </p:val>
                                        </p:tav>
                                        <p:tav tm="100000">
                                          <p:val>
                                            <p:strVal val="#ppt_y"/>
                                          </p:val>
                                        </p:tav>
                                      </p:tavLst>
                                    </p:anim>
                                  </p:childTnLst>
                                </p:cTn>
                              </p:par>
                            </p:childTnLst>
                          </p:cTn>
                        </p:par>
                        <p:par>
                          <p:cTn id="32" fill="hold">
                            <p:stCondLst>
                              <p:cond delay="4000"/>
                            </p:stCondLst>
                            <p:childTnLst>
                              <p:par>
                                <p:cTn id="33" presetID="2" presetClass="entr" presetSubtype="8" fill="hold" nodeType="after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0-#ppt_w/2"/>
                                          </p:val>
                                        </p:tav>
                                        <p:tav tm="100000">
                                          <p:val>
                                            <p:strVal val="#ppt_x"/>
                                          </p:val>
                                        </p:tav>
                                      </p:tavLst>
                                    </p:anim>
                                    <p:anim calcmode="lin" valueType="num">
                                      <p:cBhvr additive="base">
                                        <p:cTn id="36" dur="500" fill="hold"/>
                                        <p:tgtEl>
                                          <p:spTgt spid="43"/>
                                        </p:tgtEl>
                                        <p:attrNameLst>
                                          <p:attrName>ppt_y</p:attrName>
                                        </p:attrNameLst>
                                      </p:cBhvr>
                                      <p:tavLst>
                                        <p:tav tm="0">
                                          <p:val>
                                            <p:strVal val="#ppt_y"/>
                                          </p:val>
                                        </p:tav>
                                        <p:tav tm="100000">
                                          <p:val>
                                            <p:strVal val="#ppt_y"/>
                                          </p:val>
                                        </p:tav>
                                      </p:tavLst>
                                    </p:anim>
                                  </p:childTnLst>
                                </p:cTn>
                              </p:par>
                            </p:childTnLst>
                          </p:cTn>
                        </p:par>
                        <p:par>
                          <p:cTn id="37" fill="hold">
                            <p:stCondLst>
                              <p:cond delay="4500"/>
                            </p:stCondLst>
                            <p:childTnLst>
                              <p:par>
                                <p:cTn id="38" presetID="2" presetClass="entr" presetSubtype="8" fill="hold" nodeType="afterEffect">
                                  <p:stCondLst>
                                    <p:cond delay="0"/>
                                  </p:stCondLst>
                                  <p:childTnLst>
                                    <p:set>
                                      <p:cBhvr>
                                        <p:cTn id="39" dur="1" fill="hold">
                                          <p:stCondLst>
                                            <p:cond delay="0"/>
                                          </p:stCondLst>
                                        </p:cTn>
                                        <p:tgtEl>
                                          <p:spTgt spid="40"/>
                                        </p:tgtEl>
                                        <p:attrNameLst>
                                          <p:attrName>style.visibility</p:attrName>
                                        </p:attrNameLst>
                                      </p:cBhvr>
                                      <p:to>
                                        <p:strVal val="visible"/>
                                      </p:to>
                                    </p:set>
                                    <p:anim calcmode="lin" valueType="num">
                                      <p:cBhvr additive="base">
                                        <p:cTn id="40" dur="500" fill="hold"/>
                                        <p:tgtEl>
                                          <p:spTgt spid="40"/>
                                        </p:tgtEl>
                                        <p:attrNameLst>
                                          <p:attrName>ppt_x</p:attrName>
                                        </p:attrNameLst>
                                      </p:cBhvr>
                                      <p:tavLst>
                                        <p:tav tm="0">
                                          <p:val>
                                            <p:strVal val="0-#ppt_w/2"/>
                                          </p:val>
                                        </p:tav>
                                        <p:tav tm="100000">
                                          <p:val>
                                            <p:strVal val="#ppt_x"/>
                                          </p:val>
                                        </p:tav>
                                      </p:tavLst>
                                    </p:anim>
                                    <p:anim calcmode="lin" valueType="num">
                                      <p:cBhvr additive="base">
                                        <p:cTn id="41" dur="500" fill="hold"/>
                                        <p:tgtEl>
                                          <p:spTgt spid="40"/>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1+#ppt_w/2"/>
                                          </p:val>
                                        </p:tav>
                                        <p:tav tm="100000">
                                          <p:val>
                                            <p:strVal val="#ppt_x"/>
                                          </p:val>
                                        </p:tav>
                                      </p:tavLst>
                                    </p:anim>
                                    <p:anim calcmode="lin" valueType="num">
                                      <p:cBhvr additive="base">
                                        <p:cTn id="45" dur="500" fill="hold"/>
                                        <p:tgtEl>
                                          <p:spTgt spid="36"/>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500" fill="hold"/>
                                        <p:tgtEl>
                                          <p:spTgt spid="3"/>
                                        </p:tgtEl>
                                        <p:attrNameLst>
                                          <p:attrName>ppt_x</p:attrName>
                                        </p:attrNameLst>
                                      </p:cBhvr>
                                      <p:tavLst>
                                        <p:tav tm="0">
                                          <p:val>
                                            <p:strVal val="1+#ppt_w/2"/>
                                          </p:val>
                                        </p:tav>
                                        <p:tav tm="100000">
                                          <p:val>
                                            <p:strVal val="#ppt_x"/>
                                          </p:val>
                                        </p:tav>
                                      </p:tavLst>
                                    </p:anim>
                                    <p:anim calcmode="lin" valueType="num">
                                      <p:cBhvr additive="base">
                                        <p:cTn id="49" dur="500" fill="hold"/>
                                        <p:tgtEl>
                                          <p:spTgt spid="3"/>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additive="base">
                                        <p:cTn id="52" dur="500" fill="hold"/>
                                        <p:tgtEl>
                                          <p:spTgt spid="46"/>
                                        </p:tgtEl>
                                        <p:attrNameLst>
                                          <p:attrName>ppt_x</p:attrName>
                                        </p:attrNameLst>
                                      </p:cBhvr>
                                      <p:tavLst>
                                        <p:tav tm="0">
                                          <p:val>
                                            <p:strVal val="1+#ppt_w/2"/>
                                          </p:val>
                                        </p:tav>
                                        <p:tav tm="100000">
                                          <p:val>
                                            <p:strVal val="#ppt_x"/>
                                          </p:val>
                                        </p:tav>
                                      </p:tavLst>
                                    </p:anim>
                                    <p:anim calcmode="lin" valueType="num">
                                      <p:cBhvr additive="base">
                                        <p:cTn id="53"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 grpId="0"/>
      <p:bldP spid="4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custDataLst>
              <p:tags r:id="rId1"/>
            </p:custDataLst>
          </p:nvPr>
        </p:nvSpPr>
        <p:spPr>
          <a:xfrm>
            <a:off x="1048145" y="405753"/>
            <a:ext cx="4497705" cy="583565"/>
          </a:xfrm>
          <a:prstGeom prst="rect">
            <a:avLst/>
          </a:prstGeom>
          <a:noFill/>
        </p:spPr>
        <p:txBody>
          <a:bodyPr wrap="none" rtlCol="0">
            <a:spAutoFit/>
          </a:bodyPr>
          <a:lstStyle/>
          <a:p>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1</a:t>
            </a:r>
            <a:r>
              <a:rPr lang="zh-CN" altLang="en-US" sz="3200" b="1">
                <a:solidFill>
                  <a:srgbClr val="FF0028"/>
                </a:solidFill>
                <a:latin typeface="微软雅黑" panose="020B0503020204020204" pitchFamily="34" charset="-122"/>
                <a:ea typeface="微软雅黑" panose="020B0503020204020204" pitchFamily="34" charset="-122"/>
              </a:rPr>
              <a:t>）欧洲三大工人运动</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2"/>
            </p:custDataLst>
          </p:nvPr>
        </p:nvSpPr>
        <p:spPr>
          <a:xfrm>
            <a:off x="918210" y="1282065"/>
            <a:ext cx="10624820" cy="3046095"/>
          </a:xfrm>
          <a:prstGeom prst="rect">
            <a:avLst/>
          </a:prstGeom>
          <a:noFill/>
          <a:ln w="28575">
            <a:solidFill>
              <a:srgbClr val="FFC000"/>
            </a:solidFill>
          </a:ln>
        </p:spPr>
        <p:txBody>
          <a:bodyPr wrap="square" rtlCol="0" anchor="t">
            <a:spAutoFit/>
          </a:bodyPr>
          <a:lstStyle/>
          <a:p>
            <a:pPr algn="l">
              <a:lnSpc>
                <a:spcPct val="150000"/>
              </a:lnSpc>
              <a:buClrTx/>
              <a:buSzTx/>
              <a:buFontTx/>
            </a:pPr>
            <a:r>
              <a:rPr lang="zh-CN" sz="3200">
                <a:solidFill>
                  <a:srgbClr val="FF0000"/>
                </a:solidFill>
                <a:ea typeface="宋体" panose="02010600030101010101" pitchFamily="2" charset="-122"/>
                <a:sym typeface="+mn-ea"/>
              </a:rPr>
              <a:t>①意义</a:t>
            </a:r>
            <a:r>
              <a:rPr lang="zh-CN" sz="3200">
                <a:ea typeface="宋体" panose="02010600030101010101" pitchFamily="2" charset="-122"/>
                <a:sym typeface="+mn-ea"/>
              </a:rPr>
              <a:t>：以三大工人运动的发生为标志，工人阶级开始作为独立的政治力量登上历史舞台，开始联合起来反抗资产阶级的统治，将斗争的矛头指向整个资产阶级和资本主义制度。</a:t>
            </a:r>
            <a:endParaRPr lang="zh-CN" sz="3200">
              <a:ea typeface="宋体" panose="02010600030101010101" pitchFamily="2" charset="-122"/>
            </a:endParaRPr>
          </a:p>
        </p:txBody>
      </p:sp>
      <p:sp>
        <p:nvSpPr>
          <p:cNvPr id="3" name="文本框 2"/>
          <p:cNvSpPr txBox="1"/>
          <p:nvPr>
            <p:custDataLst>
              <p:tags r:id="rId3"/>
            </p:custDataLst>
          </p:nvPr>
        </p:nvSpPr>
        <p:spPr>
          <a:xfrm>
            <a:off x="903605" y="4577715"/>
            <a:ext cx="10639425" cy="1568450"/>
          </a:xfrm>
          <a:prstGeom prst="rect">
            <a:avLst/>
          </a:prstGeom>
          <a:noFill/>
          <a:ln w="28575">
            <a:solidFill>
              <a:srgbClr val="FFC000"/>
            </a:solidFill>
          </a:ln>
        </p:spPr>
        <p:txBody>
          <a:bodyPr wrap="square" rtlCol="0" anchor="t">
            <a:spAutoFit/>
          </a:bodyPr>
          <a:lstStyle/>
          <a:p>
            <a:pPr algn="l">
              <a:lnSpc>
                <a:spcPct val="150000"/>
              </a:lnSpc>
              <a:buClrTx/>
              <a:buSzTx/>
              <a:buFontTx/>
            </a:pPr>
            <a:r>
              <a:rPr lang="zh-CN" sz="3200">
                <a:solidFill>
                  <a:srgbClr val="FF0000"/>
                </a:solidFill>
                <a:ea typeface="宋体" panose="02010600030101010101" pitchFamily="2" charset="-122"/>
                <a:sym typeface="+mn-ea"/>
              </a:rPr>
              <a:t>②失败原因</a:t>
            </a:r>
            <a:r>
              <a:rPr lang="zh-CN" sz="3200">
                <a:ea typeface="宋体" panose="02010600030101010101" pitchFamily="2" charset="-122"/>
                <a:sym typeface="+mn-ea"/>
              </a:rPr>
              <a:t>：缺乏科学理论的指导；社会经济还未发展到产出资本主义制度的程度。</a:t>
            </a:r>
            <a:endParaRPr lang="zh-CN" sz="3200">
              <a:ea typeface="宋体" panose="02010600030101010101" pitchFamily="2" charset="-122"/>
            </a:endParaRPr>
          </a:p>
        </p:txBody>
      </p:sp>
      <p:pic>
        <p:nvPicPr>
          <p:cNvPr id="4" name="图片 3"/>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6"/>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ine 6"/>
          <p:cNvSpPr>
            <a:spLocks noChangeShapeType="1"/>
          </p:cNvSpPr>
          <p:nvPr>
            <p:custDataLst>
              <p:tags r:id="rId1"/>
            </p:custDataLst>
          </p:nvPr>
        </p:nvSpPr>
        <p:spPr bwMode="auto">
          <a:xfrm>
            <a:off x="2206171" y="2329771"/>
            <a:ext cx="8051734" cy="0"/>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sp>
        <p:nvSpPr>
          <p:cNvPr id="15" name="Line 6"/>
          <p:cNvSpPr>
            <a:spLocks noChangeShapeType="1"/>
          </p:cNvSpPr>
          <p:nvPr>
            <p:custDataLst>
              <p:tags r:id="rId2"/>
            </p:custDataLst>
          </p:nvPr>
        </p:nvSpPr>
        <p:spPr bwMode="auto">
          <a:xfrm>
            <a:off x="1522590" y="4949600"/>
            <a:ext cx="8172953" cy="0"/>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grpSp>
        <p:nvGrpSpPr>
          <p:cNvPr id="5" name="组合 4"/>
          <p:cNvGrpSpPr/>
          <p:nvPr>
            <p:custDataLst>
              <p:tags r:id="rId3"/>
            </p:custDataLst>
          </p:nvPr>
        </p:nvGrpSpPr>
        <p:grpSpPr>
          <a:xfrm>
            <a:off x="1417295" y="2055757"/>
            <a:ext cx="386297" cy="346360"/>
            <a:chOff x="2023840" y="-377671"/>
            <a:chExt cx="386297" cy="346360"/>
          </a:xfrm>
          <a:solidFill>
            <a:schemeClr val="tx1"/>
          </a:solidFill>
        </p:grpSpPr>
        <p:sp>
          <p:nvSpPr>
            <p:cNvPr id="21" name="文本框 20"/>
            <p:cNvSpPr txBox="1"/>
            <p:nvPr>
              <p:custDataLst>
                <p:tags r:id="rId4"/>
              </p:custDataLst>
            </p:nvPr>
          </p:nvSpPr>
          <p:spPr>
            <a:xfrm>
              <a:off x="2023840" y="-377671"/>
              <a:ext cx="163352" cy="346360"/>
            </a:xfrm>
            <a:custGeom>
              <a:avLst/>
              <a:gdLst/>
              <a:ahLst/>
              <a:cxnLst/>
              <a:rect l="l" t="t" r="r" b="b"/>
              <a:pathLst>
                <a:path w="163352" h="346360">
                  <a:moveTo>
                    <a:pt x="119560" y="0"/>
                  </a:moveTo>
                  <a:lnTo>
                    <a:pt x="159371" y="43792"/>
                  </a:lnTo>
                  <a:cubicBezTo>
                    <a:pt x="108943" y="80950"/>
                    <a:pt x="82402" y="126070"/>
                    <a:pt x="79748" y="179152"/>
                  </a:cubicBezTo>
                  <a:cubicBezTo>
                    <a:pt x="116906" y="179152"/>
                    <a:pt x="144774" y="179152"/>
                    <a:pt x="163352" y="179152"/>
                  </a:cubicBezTo>
                  <a:lnTo>
                    <a:pt x="163352" y="346360"/>
                  </a:lnTo>
                  <a:lnTo>
                    <a:pt x="125" y="346360"/>
                  </a:lnTo>
                  <a:lnTo>
                    <a:pt x="125" y="218963"/>
                  </a:lnTo>
                  <a:cubicBezTo>
                    <a:pt x="-2529" y="118107"/>
                    <a:pt x="37282" y="45119"/>
                    <a:pt x="119560"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20" name="文本框 19"/>
            <p:cNvSpPr txBox="1"/>
            <p:nvPr>
              <p:custDataLst>
                <p:tags r:id="rId5"/>
              </p:custDataLst>
            </p:nvPr>
          </p:nvSpPr>
          <p:spPr>
            <a:xfrm>
              <a:off x="2242807" y="-377671"/>
              <a:ext cx="167330" cy="346360"/>
            </a:xfrm>
            <a:custGeom>
              <a:avLst/>
              <a:gdLst/>
              <a:ahLst/>
              <a:cxnLst/>
              <a:rect l="l" t="t" r="r" b="b"/>
              <a:pathLst>
                <a:path w="167330" h="346360">
                  <a:moveTo>
                    <a:pt x="123537" y="0"/>
                  </a:moveTo>
                  <a:lnTo>
                    <a:pt x="163349" y="43792"/>
                  </a:lnTo>
                  <a:cubicBezTo>
                    <a:pt x="112921" y="80950"/>
                    <a:pt x="85053" y="126070"/>
                    <a:pt x="79745" y="179152"/>
                  </a:cubicBezTo>
                  <a:cubicBezTo>
                    <a:pt x="119556" y="179152"/>
                    <a:pt x="148751" y="179152"/>
                    <a:pt x="167330" y="179152"/>
                  </a:cubicBezTo>
                  <a:lnTo>
                    <a:pt x="167330" y="346360"/>
                  </a:lnTo>
                  <a:lnTo>
                    <a:pt x="121" y="346360"/>
                  </a:lnTo>
                  <a:lnTo>
                    <a:pt x="121" y="218963"/>
                  </a:lnTo>
                  <a:cubicBezTo>
                    <a:pt x="-2533" y="120761"/>
                    <a:pt x="38606" y="47774"/>
                    <a:pt x="123537"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grpSp>
        <p:nvGrpSpPr>
          <p:cNvPr id="4" name="组合 3"/>
          <p:cNvGrpSpPr/>
          <p:nvPr>
            <p:custDataLst>
              <p:tags r:id="rId6"/>
            </p:custDataLst>
          </p:nvPr>
        </p:nvGrpSpPr>
        <p:grpSpPr>
          <a:xfrm>
            <a:off x="10005933" y="4795584"/>
            <a:ext cx="386295" cy="346360"/>
            <a:chOff x="2533554" y="-373690"/>
            <a:chExt cx="386295" cy="346360"/>
          </a:xfrm>
          <a:solidFill>
            <a:schemeClr val="tx1"/>
          </a:solidFill>
        </p:grpSpPr>
        <p:sp>
          <p:nvSpPr>
            <p:cNvPr id="19" name="文本框 18"/>
            <p:cNvSpPr txBox="1"/>
            <p:nvPr>
              <p:custDataLst>
                <p:tags r:id="rId7"/>
              </p:custDataLst>
            </p:nvPr>
          </p:nvSpPr>
          <p:spPr>
            <a:xfrm>
              <a:off x="2533554" y="-373690"/>
              <a:ext cx="163351" cy="346360"/>
            </a:xfrm>
            <a:custGeom>
              <a:avLst/>
              <a:gdLst/>
              <a:ahLst/>
              <a:cxnLst/>
              <a:rect l="l" t="t" r="r" b="b"/>
              <a:pathLst>
                <a:path w="163351" h="346360">
                  <a:moveTo>
                    <a:pt x="0" y="0"/>
                  </a:moveTo>
                  <a:lnTo>
                    <a:pt x="163227" y="0"/>
                  </a:lnTo>
                  <a:lnTo>
                    <a:pt x="163227" y="131378"/>
                  </a:lnTo>
                  <a:cubicBezTo>
                    <a:pt x="165881" y="229580"/>
                    <a:pt x="126069" y="301240"/>
                    <a:pt x="43792" y="346360"/>
                  </a:cubicBezTo>
                  <a:lnTo>
                    <a:pt x="3981" y="306549"/>
                  </a:lnTo>
                  <a:cubicBezTo>
                    <a:pt x="57063" y="269391"/>
                    <a:pt x="83604" y="222944"/>
                    <a:pt x="83604" y="167208"/>
                  </a:cubicBezTo>
                  <a:cubicBezTo>
                    <a:pt x="49101" y="167208"/>
                    <a:pt x="21232"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18" name="文本框 17"/>
            <p:cNvSpPr txBox="1"/>
            <p:nvPr>
              <p:custDataLst>
                <p:tags r:id="rId8"/>
              </p:custDataLst>
            </p:nvPr>
          </p:nvSpPr>
          <p:spPr>
            <a:xfrm>
              <a:off x="2756498" y="-373690"/>
              <a:ext cx="163351" cy="346360"/>
            </a:xfrm>
            <a:custGeom>
              <a:avLst/>
              <a:gdLst/>
              <a:ahLst/>
              <a:cxnLst/>
              <a:rect l="l" t="t" r="r" b="b"/>
              <a:pathLst>
                <a:path w="163351" h="346360">
                  <a:moveTo>
                    <a:pt x="0" y="0"/>
                  </a:moveTo>
                  <a:lnTo>
                    <a:pt x="163227" y="0"/>
                  </a:lnTo>
                  <a:lnTo>
                    <a:pt x="163227" y="131378"/>
                  </a:lnTo>
                  <a:cubicBezTo>
                    <a:pt x="165882" y="229580"/>
                    <a:pt x="126070" y="301240"/>
                    <a:pt x="43793" y="346360"/>
                  </a:cubicBezTo>
                  <a:lnTo>
                    <a:pt x="0" y="306549"/>
                  </a:lnTo>
                  <a:cubicBezTo>
                    <a:pt x="50428" y="272045"/>
                    <a:pt x="78296" y="225599"/>
                    <a:pt x="83604" y="167208"/>
                  </a:cubicBezTo>
                  <a:cubicBezTo>
                    <a:pt x="49101" y="167208"/>
                    <a:pt x="21233"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sp>
        <p:nvSpPr>
          <p:cNvPr id="2" name="文本框 1"/>
          <p:cNvSpPr txBox="1"/>
          <p:nvPr>
            <p:custDataLst>
              <p:tags r:id="rId9"/>
            </p:custDataLst>
          </p:nvPr>
        </p:nvSpPr>
        <p:spPr>
          <a:xfrm>
            <a:off x="1522434" y="2719787"/>
            <a:ext cx="9062017" cy="1912257"/>
          </a:xfrm>
          <a:prstGeom prst="rect">
            <a:avLst/>
          </a:prstGeom>
        </p:spPr>
        <p:txBody>
          <a:bodyPr vert="horz" wrap="square" lIns="91440" tIns="45720" rIns="91440" bIns="45720" rtlCol="0" anchor="t">
            <a:normAutofit/>
          </a:bodyPr>
          <a:lstStyle>
            <a:defPPr>
              <a:defRPr lang="zh-CN"/>
            </a:defPPr>
            <a:lvl1pPr marR="0" lvl="0" indent="0" algn="just" fontAlgn="auto">
              <a:lnSpc>
                <a:spcPct val="120000"/>
              </a:lnSpc>
              <a:spcBef>
                <a:spcPts val="1000"/>
              </a:spcBef>
              <a:spcAft>
                <a:spcPct val="0"/>
              </a:spcAft>
              <a:buClrTx/>
              <a:buSzTx/>
              <a:buFont typeface="Arial" panose="020B0604020202020204" pitchFamily="34" charset="0"/>
              <a:buNone/>
              <a:defRPr kumimoji="0" sz="2400" b="0" i="0" u="none" strike="noStrike" cap="none" spc="0" normalizeH="0" baseline="0">
                <a:ln>
                  <a:noFill/>
                </a:ln>
                <a:effectLst/>
                <a:uLnTx/>
                <a:uFillTx/>
                <a:latin typeface="Arial" panose="020B0604020202020204"/>
                <a:ea typeface="黑体" panose="02010609060101010101" charset="-122"/>
              </a:defRPr>
            </a:lvl1pPr>
            <a:lvl2pPr marL="685800" indent="-228600">
              <a:lnSpc>
                <a:spcPct val="90000"/>
              </a:lnSpc>
              <a:spcBef>
                <a:spcPts val="500"/>
              </a:spcBef>
              <a:buFont typeface="Arial" panose="020B0604020202020204" pitchFamily="34" charset="0"/>
              <a:buChar char="•"/>
              <a:defRPr sz="2000">
                <a:solidFill>
                  <a:schemeClr val="bg1">
                    <a:lumMod val="85000"/>
                  </a:schemeClr>
                </a:solidFill>
              </a:defRPr>
            </a:lvl2pPr>
            <a:lvl3pPr marL="1143000" indent="-228600">
              <a:lnSpc>
                <a:spcPct val="90000"/>
              </a:lnSpc>
              <a:spcBef>
                <a:spcPts val="500"/>
              </a:spcBef>
              <a:buFont typeface="Arial" panose="020B0604020202020204" pitchFamily="34" charset="0"/>
              <a:buChar char="•"/>
              <a:defRPr>
                <a:solidFill>
                  <a:schemeClr val="bg1">
                    <a:lumMod val="85000"/>
                  </a:schemeClr>
                </a:solidFill>
              </a:defRPr>
            </a:lvl3pPr>
            <a:lvl4pPr marL="1600200" indent="-228600">
              <a:lnSpc>
                <a:spcPct val="90000"/>
              </a:lnSpc>
              <a:spcBef>
                <a:spcPts val="500"/>
              </a:spcBef>
              <a:buFont typeface="Arial" panose="020B0604020202020204" pitchFamily="34" charset="0"/>
              <a:buChar char="•"/>
              <a:defRPr>
                <a:solidFill>
                  <a:schemeClr val="bg1">
                    <a:lumMod val="85000"/>
                  </a:schemeClr>
                </a:solidFill>
              </a:defRPr>
            </a:lvl4pPr>
            <a:lvl5pPr marL="2057400" indent="-228600">
              <a:lnSpc>
                <a:spcPct val="90000"/>
              </a:lnSpc>
              <a:spcBef>
                <a:spcPts val="500"/>
              </a:spcBef>
              <a:buFont typeface="Arial" panose="020B0604020202020204" pitchFamily="34" charset="0"/>
              <a:buChar char="•"/>
              <a:defRPr>
                <a:solidFill>
                  <a:schemeClr val="bg1">
                    <a:lumMod val="85000"/>
                  </a:schemeClr>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sz="3200">
                <a:solidFill>
                  <a:srgbClr val="333333"/>
                </a:solidFill>
                <a:ea typeface="宋体" panose="02010600030101010101" pitchFamily="2" charset="-122"/>
                <a:sym typeface="+mn-ea"/>
              </a:rPr>
              <a:t>资本主义的发展和工人运动的兴起，是科学社会主义产生的历史前提。无产阶级的斗争迫切需要科学理论的指导，科学社会主义应运而生。</a:t>
            </a:r>
            <a:endParaRPr lang="zh-CN" altLang="en-US" sz="3200">
              <a:solidFill>
                <a:srgbClr val="333333"/>
              </a:solidFill>
              <a:ea typeface="宋体" panose="02010600030101010101" pitchFamily="2" charset="-122"/>
              <a:sym typeface="+mn-ea"/>
            </a:endParaRPr>
          </a:p>
        </p:txBody>
      </p:sp>
      <p:pic>
        <p:nvPicPr>
          <p:cNvPr id="3" name="图片 2"/>
          <p:cNvPicPr>
            <a:picLocks noChangeAspect="1"/>
          </p:cNvPicPr>
          <p:nvPr>
            <p:custDataLst>
              <p:tags r:id="rId10"/>
            </p:custDataLst>
          </p:nvPr>
        </p:nvPicPr>
        <p:blipFill>
          <a:blip r:embed="rId11">
            <a:extLst>
              <a:ext uri="{28A0092B-C50C-407E-A947-70E740481C1C}">
                <a14:useLocalDpi xmlns:a14="http://schemas.microsoft.com/office/drawing/2010/main" val="0"/>
              </a:ext>
            </a:extLst>
          </a:blip>
          <a:stretch>
            <a:fillRect/>
          </a:stretch>
        </p:blipFill>
        <p:spPr>
          <a:xfrm>
            <a:off x="8255" y="-8890"/>
            <a:ext cx="1408861" cy="918643"/>
          </a:xfrm>
          <a:prstGeom prst="rect">
            <a:avLst/>
          </a:prstGeom>
        </p:spPr>
      </p:pic>
    </p:spTree>
    <p:custDataLst>
      <p:tags r:id="rId12"/>
    </p:custDataLst>
  </p:cSld>
  <p:clrMapOvr>
    <a:masterClrMapping/>
  </p:clrMapOvr>
  <p:transition>
    <p:dissolv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2032635" y="1252220"/>
            <a:ext cx="8825230" cy="583565"/>
          </a:xfrm>
          <a:prstGeom prst="rect">
            <a:avLst/>
          </a:prstGeom>
          <a:noFill/>
        </p:spPr>
        <p:txBody>
          <a:bodyPr wrap="square" rtlCol="0" anchor="t">
            <a:spAutoFit/>
          </a:bodyPr>
          <a:lstStyle/>
          <a:p>
            <a:pPr algn="l">
              <a:buClrTx/>
              <a:buSzTx/>
              <a:buFontTx/>
            </a:pPr>
            <a:r>
              <a:rPr lang="zh-CN" altLang="en-US" sz="3200" b="1">
                <a:solidFill>
                  <a:srgbClr val="FF0028"/>
                </a:solidFill>
                <a:latin typeface="微软雅黑" panose="020B0503020204020204" pitchFamily="34" charset="-122"/>
                <a:ea typeface="微软雅黑" panose="020B0503020204020204" pitchFamily="34" charset="-122"/>
                <a:sym typeface="+mn-ea"/>
              </a:rPr>
              <a:t>（2）无产阶级反对资产阶级的阶级斗争形式</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11" name="六边形 10"/>
          <p:cNvSpPr/>
          <p:nvPr>
            <p:custDataLst>
              <p:tags r:id="rId2"/>
            </p:custDataLst>
          </p:nvPr>
        </p:nvSpPr>
        <p:spPr>
          <a:xfrm>
            <a:off x="1523055" y="2604565"/>
            <a:ext cx="2313384" cy="1994296"/>
          </a:xfrm>
          <a:prstGeom prst="hexag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六边形 2"/>
          <p:cNvSpPr/>
          <p:nvPr>
            <p:custDataLst>
              <p:tags r:id="rId3"/>
            </p:custDataLst>
          </p:nvPr>
        </p:nvSpPr>
        <p:spPr>
          <a:xfrm>
            <a:off x="5032700" y="2604565"/>
            <a:ext cx="2313384" cy="1994296"/>
          </a:xfrm>
          <a:prstGeom prst="hexag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六边形 3"/>
          <p:cNvSpPr/>
          <p:nvPr>
            <p:custDataLst>
              <p:tags r:id="rId4"/>
            </p:custDataLst>
          </p:nvPr>
        </p:nvSpPr>
        <p:spPr>
          <a:xfrm>
            <a:off x="8523930" y="2604565"/>
            <a:ext cx="2313384" cy="1994296"/>
          </a:xfrm>
          <a:prstGeom prst="hexag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5"/>
            </p:custDataLst>
          </p:nvPr>
        </p:nvSpPr>
        <p:spPr>
          <a:xfrm>
            <a:off x="1727200" y="3310255"/>
            <a:ext cx="1905635" cy="583565"/>
          </a:xfrm>
          <a:prstGeom prst="rect">
            <a:avLst/>
          </a:prstGeom>
          <a:noFill/>
        </p:spPr>
        <p:txBody>
          <a:bodyPr wrap="square" rtlCol="0">
            <a:spAutoFit/>
          </a:bodyPr>
          <a:lstStyle/>
          <a:p>
            <a:pPr algn="ctr"/>
            <a:r>
              <a:rPr lang="zh-CN" altLang="en-US" sz="3200"/>
              <a:t>经济斗争</a:t>
            </a:r>
            <a:endParaRPr lang="zh-CN" altLang="en-US" sz="3200"/>
          </a:p>
        </p:txBody>
      </p:sp>
      <p:sp>
        <p:nvSpPr>
          <p:cNvPr id="6" name="文本框 5"/>
          <p:cNvSpPr txBox="1"/>
          <p:nvPr>
            <p:custDataLst>
              <p:tags r:id="rId6"/>
            </p:custDataLst>
          </p:nvPr>
        </p:nvSpPr>
        <p:spPr>
          <a:xfrm>
            <a:off x="5236845" y="3310255"/>
            <a:ext cx="1905635" cy="583565"/>
          </a:xfrm>
          <a:prstGeom prst="rect">
            <a:avLst/>
          </a:prstGeom>
          <a:noFill/>
        </p:spPr>
        <p:txBody>
          <a:bodyPr wrap="square" rtlCol="0">
            <a:spAutoFit/>
          </a:bodyPr>
          <a:lstStyle/>
          <a:p>
            <a:pPr algn="ctr"/>
            <a:r>
              <a:rPr lang="zh-CN" altLang="en-US" sz="3200"/>
              <a:t>政治斗争</a:t>
            </a:r>
            <a:endParaRPr lang="zh-CN" altLang="en-US" sz="3200"/>
          </a:p>
        </p:txBody>
      </p:sp>
      <p:sp>
        <p:nvSpPr>
          <p:cNvPr id="7" name="文本框 6"/>
          <p:cNvSpPr txBox="1"/>
          <p:nvPr>
            <p:custDataLst>
              <p:tags r:id="rId7"/>
            </p:custDataLst>
          </p:nvPr>
        </p:nvSpPr>
        <p:spPr>
          <a:xfrm>
            <a:off x="8728075" y="3063875"/>
            <a:ext cx="1905635" cy="1076325"/>
          </a:xfrm>
          <a:prstGeom prst="rect">
            <a:avLst/>
          </a:prstGeom>
          <a:noFill/>
        </p:spPr>
        <p:txBody>
          <a:bodyPr wrap="square" rtlCol="0">
            <a:spAutoFit/>
          </a:bodyPr>
          <a:lstStyle/>
          <a:p>
            <a:pPr algn="ctr"/>
            <a:r>
              <a:rPr lang="zh-CN" altLang="en-US" sz="3200"/>
              <a:t>思想理论斗争</a:t>
            </a:r>
            <a:endParaRPr lang="zh-CN" altLang="en-US" sz="3200"/>
          </a:p>
        </p:txBody>
      </p:sp>
      <p:sp>
        <p:nvSpPr>
          <p:cNvPr id="8" name="文本框 7"/>
          <p:cNvSpPr txBox="1"/>
          <p:nvPr>
            <p:custDataLst>
              <p:tags r:id="rId8"/>
            </p:custDataLst>
          </p:nvPr>
        </p:nvSpPr>
        <p:spPr>
          <a:xfrm>
            <a:off x="2704465" y="5370195"/>
            <a:ext cx="7231380" cy="521970"/>
          </a:xfrm>
          <a:prstGeom prst="rect">
            <a:avLst/>
          </a:prstGeom>
          <a:noFill/>
        </p:spPr>
        <p:txBody>
          <a:bodyPr wrap="square" rtlCol="0">
            <a:spAutoFit/>
          </a:bodyPr>
          <a:lstStyle/>
          <a:p>
            <a:pPr algn="ctr"/>
            <a:r>
              <a:rPr lang="zh-CN" altLang="en-US" sz="2800">
                <a:solidFill>
                  <a:srgbClr val="00B050"/>
                </a:solidFill>
              </a:rPr>
              <a:t>自主阅读</a:t>
            </a:r>
            <a:r>
              <a:rPr lang="en-US" altLang="zh-CN" sz="2800">
                <a:solidFill>
                  <a:srgbClr val="00B050"/>
                </a:solidFill>
              </a:rPr>
              <a:t>12</a:t>
            </a:r>
            <a:r>
              <a:rPr lang="zh-CN" altLang="en-US" sz="2800">
                <a:solidFill>
                  <a:srgbClr val="00B050"/>
                </a:solidFill>
              </a:rPr>
              <a:t>页【相关链接】，理解斗争形式</a:t>
            </a:r>
            <a:endParaRPr lang="zh-CN" altLang="en-US" sz="2800">
              <a:solidFill>
                <a:srgbClr val="00B050"/>
              </a:solidFill>
            </a:endParaRPr>
          </a:p>
        </p:txBody>
      </p:sp>
      <p:pic>
        <p:nvPicPr>
          <p:cNvPr id="9" name="图片 8"/>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1"/>
    </p:custDataLst>
  </p:cSld>
  <p:clrMapOvr>
    <a:masterClrMapping/>
  </p:clrMapOvr>
  <p:transition>
    <p:dissolv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custDataLst>
              <p:tags r:id="rId1"/>
            </p:custDataLst>
          </p:nvPr>
        </p:nvSpPr>
        <p:spPr>
          <a:xfrm>
            <a:off x="720888" y="2828481"/>
            <a:ext cx="1535998" cy="1862048"/>
          </a:xfrm>
          <a:prstGeom prst="rect">
            <a:avLst/>
          </a:prstGeom>
          <a:noFill/>
          <a:effectLst/>
        </p:spPr>
        <p:txBody>
          <a:bodyPr wrap="none" rtlCol="0">
            <a:spAutoFit/>
          </a:bodyPr>
          <a:lstStyle/>
          <a:p>
            <a:r>
              <a:rPr lang="en-US" altLang="zh-CN" sz="11500" smtClean="0">
                <a:solidFill>
                  <a:schemeClr val="bg1"/>
                </a:solidFill>
                <a:latin typeface="Impact" panose="020B0806030902050204" pitchFamily="34" charset="0"/>
              </a:rPr>
              <a:t>01</a:t>
            </a:r>
            <a:endParaRPr lang="en-US" altLang="zh-CN" sz="8800" smtClean="0">
              <a:solidFill>
                <a:schemeClr val="bg1"/>
              </a:solidFill>
              <a:latin typeface="Impact" panose="020B0806030902050204" pitchFamily="34" charset="0"/>
            </a:endParaRPr>
          </a:p>
        </p:txBody>
      </p:sp>
      <p:sp>
        <p:nvSpPr>
          <p:cNvPr id="3" name="文本框 2"/>
          <p:cNvSpPr txBox="1"/>
          <p:nvPr>
            <p:custDataLst>
              <p:tags r:id="rId2"/>
            </p:custDataLst>
          </p:nvPr>
        </p:nvSpPr>
        <p:spPr>
          <a:xfrm>
            <a:off x="510540" y="2828290"/>
            <a:ext cx="11282045" cy="2306955"/>
          </a:xfrm>
          <a:prstGeom prst="rect">
            <a:avLst/>
          </a:prstGeom>
          <a:noFill/>
          <a:ln w="19050">
            <a:solidFill>
              <a:srgbClr val="FF0000"/>
            </a:solidFill>
          </a:ln>
        </p:spPr>
        <p:txBody>
          <a:bodyPr wrap="square" rtlCol="0">
            <a:spAutoFit/>
          </a:bodyPr>
          <a:lstStyle/>
          <a:p>
            <a:pPr>
              <a:lnSpc>
                <a:spcPct val="250000"/>
              </a:lnSpc>
            </a:pPr>
            <a:r>
              <a:rPr lang="en-US" altLang="zh-CN" sz="3200"/>
              <a:t>1.</a:t>
            </a:r>
            <a:r>
              <a:rPr lang="zh-CN" altLang="en-US" sz="3200"/>
              <a:t>理论基石：</a:t>
            </a:r>
            <a:r>
              <a:rPr lang="zh-CN" altLang="en-US" sz="3200" u="sng"/>
              <a:t>                                        </a:t>
            </a:r>
            <a:r>
              <a:rPr lang="zh-CN" altLang="en-US" sz="3200"/>
              <a:t>。</a:t>
            </a:r>
            <a:endParaRPr lang="zh-CN" altLang="en-US" sz="3200" u="sng"/>
          </a:p>
          <a:p>
            <a:pPr>
              <a:lnSpc>
                <a:spcPct val="200000"/>
              </a:lnSpc>
            </a:pPr>
            <a:r>
              <a:rPr lang="en-US" altLang="zh-CN" sz="3200"/>
              <a:t>2.</a:t>
            </a:r>
            <a:r>
              <a:rPr lang="zh-CN" altLang="en-US" sz="3200"/>
              <a:t>诞生标志：</a:t>
            </a:r>
            <a:r>
              <a:rPr lang="zh-CN" altLang="en-US" sz="3200" u="sng">
                <a:sym typeface="+mn-ea"/>
              </a:rPr>
              <a:t>                                      </a:t>
            </a:r>
            <a:r>
              <a:rPr lang="zh-CN" altLang="en-US" sz="3200">
                <a:sym typeface="+mn-ea"/>
              </a:rPr>
              <a:t>。</a:t>
            </a:r>
            <a:endParaRPr lang="zh-CN" altLang="en-US" sz="3200"/>
          </a:p>
        </p:txBody>
      </p:sp>
      <p:sp>
        <p:nvSpPr>
          <p:cNvPr id="5" name="文本框 4"/>
          <p:cNvSpPr txBox="1"/>
          <p:nvPr>
            <p:custDataLst>
              <p:tags r:id="rId3"/>
            </p:custDataLst>
          </p:nvPr>
        </p:nvSpPr>
        <p:spPr>
          <a:xfrm>
            <a:off x="4222115" y="3183255"/>
            <a:ext cx="5664200" cy="583565"/>
          </a:xfrm>
          <a:prstGeom prst="rect">
            <a:avLst/>
          </a:prstGeom>
          <a:noFill/>
        </p:spPr>
        <p:txBody>
          <a:bodyPr wrap="square" rtlCol="0">
            <a:spAutoFit/>
          </a:bodyPr>
          <a:lstStyle/>
          <a:p>
            <a:pPr algn="ctr"/>
            <a:r>
              <a:rPr lang="zh-CN" altLang="en-US" sz="3200">
                <a:solidFill>
                  <a:srgbClr val="FF0000"/>
                </a:solidFill>
              </a:rPr>
              <a:t>唯物史观和剩余价值学说</a:t>
            </a:r>
            <a:endParaRPr lang="zh-CN" altLang="en-US" sz="3200">
              <a:solidFill>
                <a:srgbClr val="FF0000"/>
              </a:solidFill>
            </a:endParaRPr>
          </a:p>
        </p:txBody>
      </p:sp>
      <p:sp>
        <p:nvSpPr>
          <p:cNvPr id="6" name="文本框 5"/>
          <p:cNvSpPr txBox="1"/>
          <p:nvPr>
            <p:custDataLst>
              <p:tags r:id="rId4"/>
            </p:custDataLst>
          </p:nvPr>
        </p:nvSpPr>
        <p:spPr>
          <a:xfrm>
            <a:off x="4037965" y="4250055"/>
            <a:ext cx="6482080" cy="583565"/>
          </a:xfrm>
          <a:prstGeom prst="rect">
            <a:avLst/>
          </a:prstGeom>
          <a:noFill/>
        </p:spPr>
        <p:txBody>
          <a:bodyPr wrap="square" rtlCol="0">
            <a:spAutoFit/>
          </a:bodyPr>
          <a:lstStyle/>
          <a:p>
            <a:r>
              <a:rPr lang="en-US" altLang="zh-CN" sz="3200">
                <a:solidFill>
                  <a:srgbClr val="FF0000"/>
                </a:solidFill>
                <a:sym typeface="+mn-ea"/>
              </a:rPr>
              <a:t>1848</a:t>
            </a:r>
            <a:r>
              <a:rPr lang="zh-CN" altLang="en-US" sz="3200">
                <a:solidFill>
                  <a:srgbClr val="FF0000"/>
                </a:solidFill>
                <a:sym typeface="+mn-ea"/>
              </a:rPr>
              <a:t>年</a:t>
            </a:r>
            <a:r>
              <a:rPr lang="en-US" altLang="zh-CN" sz="3200">
                <a:solidFill>
                  <a:srgbClr val="FF0000"/>
                </a:solidFill>
                <a:sym typeface="+mn-ea"/>
              </a:rPr>
              <a:t>2</a:t>
            </a:r>
            <a:r>
              <a:rPr lang="zh-CN" altLang="en-US" sz="3200">
                <a:solidFill>
                  <a:srgbClr val="FF0000"/>
                </a:solidFill>
                <a:sym typeface="+mn-ea"/>
              </a:rPr>
              <a:t>月，《共产党宣言发表》</a:t>
            </a:r>
            <a:endParaRPr lang="zh-CN" altLang="en-US" sz="3200">
              <a:solidFill>
                <a:srgbClr val="FF0000"/>
              </a:solidFill>
              <a:sym typeface="+mn-ea"/>
            </a:endParaRPr>
          </a:p>
        </p:txBody>
      </p:sp>
      <p:sp>
        <p:nvSpPr>
          <p:cNvPr id="7" name="矩形: 圆角 12"/>
          <p:cNvSpPr/>
          <p:nvPr>
            <p:custDataLst>
              <p:tags r:id="rId5"/>
            </p:custDataLst>
          </p:nvPr>
        </p:nvSpPr>
        <p:spPr>
          <a:xfrm>
            <a:off x="3318510" y="1726565"/>
            <a:ext cx="5448935"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sp>
        <p:nvSpPr>
          <p:cNvPr id="8" name="文本框 7"/>
          <p:cNvSpPr txBox="1"/>
          <p:nvPr>
            <p:custDataLst>
              <p:tags r:id="rId6"/>
            </p:custDataLst>
          </p:nvPr>
        </p:nvSpPr>
        <p:spPr>
          <a:xfrm>
            <a:off x="3677217" y="1825564"/>
            <a:ext cx="4653280" cy="583565"/>
          </a:xfrm>
          <a:prstGeom prst="rect">
            <a:avLst/>
          </a:prstGeom>
          <a:noFill/>
        </p:spPr>
        <p:txBody>
          <a:bodyPr wrap="none" rtlCol="0">
            <a:spAutoFit/>
          </a:bodyPr>
          <a:lstStyle/>
          <a:p>
            <a:pPr algn="l"/>
            <a:r>
              <a:rPr lang="zh-CN" altLang="en-US" sz="3200" b="1">
                <a:solidFill>
                  <a:schemeClr val="bg1"/>
                </a:solidFill>
                <a:latin typeface="微软雅黑" panose="020B0503020204020204" pitchFamily="34" charset="-122"/>
                <a:ea typeface="微软雅黑" panose="020B0503020204020204" pitchFamily="34" charset="-122"/>
                <a:sym typeface="+mn-ea"/>
              </a:rPr>
              <a:t>二、科学社会主义的创立</a:t>
            </a:r>
            <a:endParaRPr lang="zh-CN" altLang="en-US" sz="3200" b="1">
              <a:solidFill>
                <a:schemeClr val="bg1"/>
              </a:solidFill>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custDataLst>
              <p:tags r:id="rId7"/>
            </p:custDataLst>
          </p:nvPr>
        </p:nvPicPr>
        <p:blipFill>
          <a:blip r:embed="rId8">
            <a:extLst>
              <a:ext uri="{BEBA8EAE-BF5A-486C-A8C5-ECC9F3942E4B}">
                <a14:imgProps xmlns:a14="http://schemas.microsoft.com/office/drawing/2010/main">
                  <a14:imgLayer r:embed="rId9">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866652" y="963386"/>
            <a:ext cx="1842738" cy="498461"/>
          </a:xfrm>
          <a:prstGeom prst="rect">
            <a:avLst/>
          </a:prstGeom>
        </p:spPr>
      </p:pic>
    </p:spTree>
    <p:custDataLst>
      <p:tags r:id="rId10"/>
    </p:custDataLst>
  </p:cSld>
  <p:clrMapOvr>
    <a:masterClrMapping/>
  </p:clrMapOvr>
  <mc:AlternateContent xmlns:mc="http://schemas.openxmlformats.org/markup-compatibility/2006">
    <mc:Choice xmlns:p14="http://schemas.microsoft.com/office/powerpoint/2010/main" Requires="p14">
      <p:transition spd="slow" p14:dur="20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1953260" y="930910"/>
            <a:ext cx="1772920" cy="2520315"/>
          </a:xfrm>
          <a:prstGeom prst="rect">
            <a:avLst/>
          </a:prstGeom>
        </p:spPr>
      </p:pic>
      <p:sp>
        <p:nvSpPr>
          <p:cNvPr id="4" name="文本框 3"/>
          <p:cNvSpPr txBox="1"/>
          <p:nvPr>
            <p:custDataLst>
              <p:tags r:id="rId3"/>
            </p:custDataLst>
          </p:nvPr>
        </p:nvSpPr>
        <p:spPr>
          <a:xfrm>
            <a:off x="905510" y="3754120"/>
            <a:ext cx="10553700" cy="2030095"/>
          </a:xfrm>
          <a:prstGeom prst="rect">
            <a:avLst/>
          </a:prstGeom>
          <a:noFill/>
          <a:ln w="19050">
            <a:solidFill>
              <a:schemeClr val="accent1">
                <a:lumMod val="75000"/>
              </a:schemeClr>
            </a:solidFill>
          </a:ln>
        </p:spPr>
        <p:txBody>
          <a:bodyPr wrap="square" rtlCol="0" anchor="t">
            <a:spAutoFit/>
          </a:bodyPr>
          <a:lstStyle/>
          <a:p>
            <a:pP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rPr>
              <a:t>卡尔·马克思，是马克思主义的创始人之一，第一国际的组织者和领导者，马克思主义政党的缔造者，全世界无产阶级和劳动人民的革命导师 ，无产阶级的精神领袖，国际共产主义运动的开创者。</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4"/>
            </p:custDataLst>
          </p:nvPr>
        </p:nvPicPr>
        <p:blipFill>
          <a:blip r:embed="rId5"/>
          <a:stretch>
            <a:fillRect/>
          </a:stretch>
        </p:blipFill>
        <p:spPr>
          <a:xfrm>
            <a:off x="5091430" y="907415"/>
            <a:ext cx="1691640" cy="2543810"/>
          </a:xfrm>
          <a:prstGeom prst="rect">
            <a:avLst/>
          </a:prstGeom>
        </p:spPr>
      </p:pic>
      <p:pic>
        <p:nvPicPr>
          <p:cNvPr id="6" name="图片 5"/>
          <p:cNvPicPr>
            <a:picLocks noChangeAspect="1"/>
          </p:cNvPicPr>
          <p:nvPr>
            <p:custDataLst>
              <p:tags r:id="rId6"/>
            </p:custDataLst>
          </p:nvPr>
        </p:nvPicPr>
        <p:blipFill>
          <a:blip r:embed="rId7"/>
          <a:stretch>
            <a:fillRect/>
          </a:stretch>
        </p:blipFill>
        <p:spPr>
          <a:xfrm>
            <a:off x="7693025" y="898525"/>
            <a:ext cx="2552700" cy="2552700"/>
          </a:xfrm>
          <a:prstGeom prst="rect">
            <a:avLst/>
          </a:prstGeom>
        </p:spPr>
      </p:pic>
      <p:sp>
        <p:nvSpPr>
          <p:cNvPr id="7" name="文本框 6"/>
          <p:cNvSpPr txBox="1"/>
          <p:nvPr>
            <p:custDataLst>
              <p:tags r:id="rId8"/>
            </p:custDataLst>
          </p:nvPr>
        </p:nvSpPr>
        <p:spPr>
          <a:xfrm>
            <a:off x="5091430" y="6087110"/>
            <a:ext cx="6757035" cy="368300"/>
          </a:xfrm>
          <a:prstGeom prst="rect">
            <a:avLst/>
          </a:prstGeom>
          <a:noFill/>
        </p:spPr>
        <p:txBody>
          <a:bodyPr wrap="square" rtlCol="0" anchor="t">
            <a:spAutoFit/>
          </a:bodyPr>
          <a:lstStyle/>
          <a:p>
            <a:r>
              <a:rPr lang="zh-CN" altLang="en-US"/>
              <a:t>【更多介绍】https://baike.so.com/doc/5352773-5588231.html</a:t>
            </a:r>
            <a:endParaRPr lang="zh-CN" altLang="en-US"/>
          </a:p>
        </p:txBody>
      </p:sp>
      <p:pic>
        <p:nvPicPr>
          <p:cNvPr id="9" name="图片 8"/>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1"/>
    </p:custDataLst>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712335" y="899160"/>
            <a:ext cx="2112010" cy="583565"/>
          </a:xfrm>
          <a:prstGeom prst="rect">
            <a:avLst/>
          </a:prstGeom>
          <a:noFill/>
        </p:spPr>
        <p:txBody>
          <a:bodyPr wrap="square" rtlCol="0">
            <a:spAutoFit/>
          </a:bodyPr>
          <a:lstStyle/>
          <a:p>
            <a:r>
              <a:rPr lang="zh-CN" altLang="en-US" sz="3200" b="1">
                <a:solidFill>
                  <a:srgbClr val="FF0028"/>
                </a:solidFill>
                <a:latin typeface="微软雅黑" panose="020B0503020204020204" pitchFamily="34" charset="-122"/>
                <a:ea typeface="微软雅黑" panose="020B0503020204020204" pitchFamily="34" charset="-122"/>
              </a:rPr>
              <a:t>核心素养</a:t>
            </a:r>
            <a:endParaRPr lang="zh-CN" altLang="en-US" sz="3200" b="1">
              <a:solidFill>
                <a:srgbClr val="FF0028"/>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95580" y="121920"/>
            <a:ext cx="1408861" cy="918643"/>
          </a:xfrm>
          <a:prstGeom prst="rect">
            <a:avLst/>
          </a:prstGeom>
        </p:spPr>
      </p:pic>
      <p:sp>
        <p:nvSpPr>
          <p:cNvPr id="7" name="文本框 6"/>
          <p:cNvSpPr txBox="1"/>
          <p:nvPr>
            <p:custDataLst>
              <p:tags r:id="rId4"/>
            </p:custDataLst>
          </p:nvPr>
        </p:nvSpPr>
        <p:spPr>
          <a:xfrm>
            <a:off x="949325" y="1737360"/>
            <a:ext cx="10293350" cy="3969385"/>
          </a:xfrm>
          <a:prstGeom prst="rect">
            <a:avLst/>
          </a:prstGeom>
          <a:noFill/>
        </p:spPr>
        <p:txBody>
          <a:bodyPr wrap="square" rtlCol="0">
            <a:spAutoFit/>
          </a:bodyPr>
          <a:lstStyle/>
          <a:p>
            <a:pPr>
              <a:lnSpc>
                <a:spcPct val="150000"/>
              </a:lnSpc>
            </a:pPr>
            <a:r>
              <a:rPr lang="zh-CN" altLang="en-US" sz="2400">
                <a:solidFill>
                  <a:srgbClr val="FF0000"/>
                </a:solidFill>
                <a:latin typeface="宋体" panose="02010600030101010101" pitchFamily="2" charset="-122"/>
                <a:ea typeface="宋体" panose="02010600030101010101" pitchFamily="2" charset="-122"/>
                <a:cs typeface="宋体" panose="02010600030101010101" pitchFamily="2" charset="-122"/>
              </a:rPr>
              <a:t>政治认同</a:t>
            </a:r>
            <a:r>
              <a:rPr lang="zh-CN" altLang="en-US" sz="2400">
                <a:latin typeface="宋体" panose="02010600030101010101" pitchFamily="2" charset="-122"/>
                <a:ea typeface="宋体" panose="02010600030101010101" pitchFamily="2" charset="-122"/>
                <a:cs typeface="宋体" panose="02010600030101010101" pitchFamily="2" charset="-122"/>
              </a:rPr>
              <a:t>：树立</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资本主义终究要被社会主义所取代，虽然这是一个漫长的过程，但这是历史发展的必然趋势</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的认知，坚定</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四个自信</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rPr>
              <a:t>。</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400">
                <a:solidFill>
                  <a:srgbClr val="FF0000"/>
                </a:solidFill>
                <a:latin typeface="宋体" panose="02010600030101010101" pitchFamily="2" charset="-122"/>
                <a:ea typeface="宋体" panose="02010600030101010101" pitchFamily="2" charset="-122"/>
                <a:cs typeface="宋体" panose="02010600030101010101" pitchFamily="2" charset="-122"/>
              </a:rPr>
              <a:t>科学精神</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理解</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社会主义由空想到科学是伟大飞跃，符合</a:t>
            </a:r>
            <a:r>
              <a:rPr lang="zh-CN" altLang="en-US" sz="2400">
                <a:latin typeface="宋体" panose="02010600030101010101" pitchFamily="2" charset="-122"/>
                <a:ea typeface="宋体" panose="02010600030101010101" pitchFamily="2" charset="-122"/>
                <a:cs typeface="宋体" panose="02010600030101010101" pitchFamily="2" charset="-122"/>
              </a:rPr>
              <a:t>人类社会发展的一般规律，能够合理阐述科学社会主义的科学性。</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400">
                <a:solidFill>
                  <a:srgbClr val="FF0000"/>
                </a:solidFill>
                <a:latin typeface="宋体" panose="02010600030101010101" pitchFamily="2" charset="-122"/>
                <a:ea typeface="宋体" panose="02010600030101010101" pitchFamily="2" charset="-122"/>
                <a:cs typeface="宋体" panose="02010600030101010101" pitchFamily="2" charset="-122"/>
              </a:rPr>
              <a:t>公共参与</a:t>
            </a:r>
            <a:r>
              <a:rPr lang="zh-CN" altLang="en-US" sz="2400">
                <a:latin typeface="宋体" panose="02010600030101010101" pitchFamily="2" charset="-122"/>
                <a:ea typeface="宋体" panose="02010600030101010101" pitchFamily="2" charset="-122"/>
                <a:cs typeface="宋体" panose="02010600030101010101" pitchFamily="2" charset="-122"/>
              </a:rPr>
              <a:t>：了解科学社会主义发展过程中经历的曲折，深刻的体会我国社会主义成果的来之不易。能够践行中国特色社会主义发展理论，自觉成为合格的社会主义的建设者和接班人。</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625475" y="837565"/>
            <a:ext cx="1789430" cy="2326640"/>
          </a:xfrm>
          <a:prstGeom prst="rect">
            <a:avLst/>
          </a:prstGeom>
        </p:spPr>
      </p:pic>
      <p:sp>
        <p:nvSpPr>
          <p:cNvPr id="4" name="文本框 3"/>
          <p:cNvSpPr txBox="1"/>
          <p:nvPr>
            <p:custDataLst>
              <p:tags r:id="rId3"/>
            </p:custDataLst>
          </p:nvPr>
        </p:nvSpPr>
        <p:spPr>
          <a:xfrm>
            <a:off x="2690495" y="797560"/>
            <a:ext cx="8883650" cy="5262245"/>
          </a:xfrm>
          <a:prstGeom prst="rect">
            <a:avLst/>
          </a:prstGeom>
          <a:noFill/>
          <a:ln w="19050">
            <a:solidFill>
              <a:schemeClr val="accent1">
                <a:lumMod val="75000"/>
              </a:schemeClr>
            </a:solidFill>
          </a:ln>
        </p:spPr>
        <p:txBody>
          <a:bodyPr wrap="square" rtlCol="0" anchor="t">
            <a:spAutoFit/>
          </a:bodyPr>
          <a:lstStyle/>
          <a:p>
            <a:pPr algn="l">
              <a:lnSpc>
                <a:spcPct val="150000"/>
              </a:lnSpc>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弗里德里希·冯·恩格斯，德国思想家、哲学家、革命家，马克思主义的创始人之一，是卡尔·马克思的挚友，被誉为</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第二提琴手</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他为马克思创立马克思主义提供了大量经济上的支持，在马克思逝世后，帮助马克思完成了其未完成的《资本论》等著作，并且领导国际工人运动。除同马克思合撰著作外，他还著有《自然辩证法》、《家庭、私有制、国家的起源》。1895年8月5日，恩格斯因患晚期食道癌在位于泰晤士河边的寓所内逝世。</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pic>
        <p:nvPicPr>
          <p:cNvPr id="6" name="图片 5"/>
          <p:cNvPicPr>
            <a:picLocks noChangeAspect="1"/>
          </p:cNvPicPr>
          <p:nvPr>
            <p:custDataLst>
              <p:tags r:id="rId4"/>
            </p:custDataLst>
          </p:nvPr>
        </p:nvPicPr>
        <p:blipFill>
          <a:blip r:embed="rId5"/>
          <a:stretch>
            <a:fillRect/>
          </a:stretch>
        </p:blipFill>
        <p:spPr>
          <a:xfrm>
            <a:off x="487680" y="3466465"/>
            <a:ext cx="2065655" cy="2701290"/>
          </a:xfrm>
          <a:prstGeom prst="rect">
            <a:avLst/>
          </a:prstGeom>
        </p:spPr>
      </p:pic>
      <p:sp>
        <p:nvSpPr>
          <p:cNvPr id="7" name="文本框 6"/>
          <p:cNvSpPr txBox="1"/>
          <p:nvPr>
            <p:custDataLst>
              <p:tags r:id="rId6"/>
            </p:custDataLst>
          </p:nvPr>
        </p:nvSpPr>
        <p:spPr>
          <a:xfrm>
            <a:off x="5256530" y="6167755"/>
            <a:ext cx="6713855" cy="368300"/>
          </a:xfrm>
          <a:prstGeom prst="rect">
            <a:avLst/>
          </a:prstGeom>
          <a:noFill/>
        </p:spPr>
        <p:txBody>
          <a:bodyPr wrap="square" rtlCol="0" anchor="t">
            <a:spAutoFit/>
          </a:bodyPr>
          <a:lstStyle/>
          <a:p>
            <a:r>
              <a:rPr lang="zh-CN" altLang="en-US">
                <a:sym typeface="+mn-ea"/>
              </a:rPr>
              <a:t>【更多介绍】</a:t>
            </a:r>
            <a:r>
              <a:rPr lang="zh-CN" altLang="en-US"/>
              <a:t>https://baike.so.com/doc/7216549-7441279.html</a:t>
            </a:r>
            <a:endParaRPr lang="zh-CN" altLang="en-US"/>
          </a:p>
        </p:txBody>
      </p:sp>
      <p:pic>
        <p:nvPicPr>
          <p:cNvPr id="2" name="图片 1"/>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9"/>
    </p:custDataLst>
  </p:cSld>
  <p:clrMapOvr>
    <a:masterClrMapping/>
  </p:clrMapOvr>
  <p:transition>
    <p:dissolv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custDataLst>
              <p:tags r:id="rId1"/>
            </p:custDataLst>
          </p:nvPr>
        </p:nvCxnSpPr>
        <p:spPr>
          <a:xfrm flipV="1">
            <a:off x="2646680" y="3767455"/>
            <a:ext cx="8482330" cy="6350"/>
          </a:xfrm>
          <a:prstGeom prst="line">
            <a:avLst/>
          </a:prstGeom>
          <a:ln w="22225">
            <a:solidFill>
              <a:srgbClr val="FD022E"/>
            </a:solidFill>
          </a:ln>
        </p:spPr>
        <p:style>
          <a:lnRef idx="1">
            <a:schemeClr val="accent1"/>
          </a:lnRef>
          <a:fillRef idx="0">
            <a:schemeClr val="accent1"/>
          </a:fillRef>
          <a:effectRef idx="0">
            <a:schemeClr val="accent1"/>
          </a:effectRef>
          <a:fontRef idx="minor">
            <a:schemeClr val="tx1"/>
          </a:fontRef>
        </p:style>
      </p:cxnSp>
      <p:sp>
        <p:nvSpPr>
          <p:cNvPr id="11" name="六边形 10"/>
          <p:cNvSpPr/>
          <p:nvPr>
            <p:custDataLst>
              <p:tags r:id="rId2"/>
            </p:custDataLst>
          </p:nvPr>
        </p:nvSpPr>
        <p:spPr>
          <a:xfrm>
            <a:off x="1252855" y="2443480"/>
            <a:ext cx="1619885" cy="1344930"/>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custDataLst>
              <p:tags r:id="rId3"/>
            </p:custDataLst>
          </p:nvPr>
        </p:nvSpPr>
        <p:spPr>
          <a:xfrm>
            <a:off x="1252855" y="2654935"/>
            <a:ext cx="1645285" cy="922020"/>
          </a:xfrm>
          <a:prstGeom prst="rect">
            <a:avLst/>
          </a:prstGeom>
          <a:noFill/>
          <a:effectLst/>
        </p:spPr>
        <p:txBody>
          <a:bodyPr wrap="square" rtlCol="0">
            <a:spAutoFit/>
          </a:bodyPr>
          <a:lstStyle/>
          <a:p>
            <a:pPr algn="ctr"/>
            <a:r>
              <a:rPr lang="zh-CN" altLang="en-US" smtClean="0">
                <a:solidFill>
                  <a:schemeClr val="bg1"/>
                </a:solidFill>
                <a:latin typeface="微软雅黑" panose="020B0503020204020204" pitchFamily="34" charset="-122"/>
                <a:ea typeface="微软雅黑" panose="020B0503020204020204" pitchFamily="34" charset="-122"/>
              </a:rPr>
              <a:t>阅读</a:t>
            </a:r>
            <a:r>
              <a:rPr lang="en-US" altLang="zh-CN" smtClean="0">
                <a:solidFill>
                  <a:schemeClr val="bg1"/>
                </a:solidFill>
                <a:latin typeface="微软雅黑" panose="020B0503020204020204" pitchFamily="34" charset="-122"/>
                <a:ea typeface="微软雅黑" panose="020B0503020204020204" pitchFamily="34" charset="-122"/>
              </a:rPr>
              <a:t>13-14</a:t>
            </a:r>
            <a:r>
              <a:rPr lang="zh-CN" altLang="en-US" smtClean="0">
                <a:solidFill>
                  <a:schemeClr val="bg1"/>
                </a:solidFill>
                <a:latin typeface="微软雅黑" panose="020B0503020204020204" pitchFamily="34" charset="-122"/>
                <a:ea typeface="微软雅黑" panose="020B0503020204020204" pitchFamily="34" charset="-122"/>
              </a:rPr>
              <a:t>页</a:t>
            </a:r>
            <a:endParaRPr lang="zh-CN" altLang="en-US" smtClean="0">
              <a:solidFill>
                <a:schemeClr val="bg1"/>
              </a:solidFill>
              <a:latin typeface="微软雅黑" panose="020B0503020204020204" pitchFamily="34" charset="-122"/>
              <a:ea typeface="微软雅黑" panose="020B0503020204020204" pitchFamily="34" charset="-122"/>
            </a:endParaRPr>
          </a:p>
          <a:p>
            <a:pPr algn="ctr"/>
            <a:r>
              <a:rPr lang="zh-CN" altLang="en-US" smtClean="0">
                <a:solidFill>
                  <a:schemeClr val="bg1"/>
                </a:solidFill>
                <a:latin typeface="微软雅黑" panose="020B0503020204020204" pitchFamily="34" charset="-122"/>
                <a:ea typeface="微软雅黑" panose="020B0503020204020204" pitchFamily="34" charset="-122"/>
              </a:rPr>
              <a:t>探究与共享的文字材料</a:t>
            </a:r>
            <a:endParaRPr lang="zh-CN" altLang="en-US" smtClean="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custDataLst>
              <p:tags r:id="rId4"/>
            </p:custDataLst>
          </p:nvPr>
        </p:nvSpPr>
        <p:spPr>
          <a:xfrm>
            <a:off x="4413921" y="1213387"/>
            <a:ext cx="3738880" cy="706755"/>
          </a:xfrm>
          <a:prstGeom prst="rect">
            <a:avLst/>
          </a:prstGeom>
          <a:noFill/>
        </p:spPr>
        <p:txBody>
          <a:bodyPr wrap="none" rtlCol="0">
            <a:spAutoFit/>
          </a:bodyPr>
          <a:lstStyle/>
          <a:p>
            <a:r>
              <a:rPr lang="zh-CN" altLang="en-US" sz="4000" b="1">
                <a:solidFill>
                  <a:srgbClr val="FF0028"/>
                </a:solidFill>
                <a:latin typeface="微软雅黑" panose="020B0503020204020204" pitchFamily="34" charset="-122"/>
                <a:ea typeface="微软雅黑" panose="020B0503020204020204" pitchFamily="34" charset="-122"/>
              </a:rPr>
              <a:t>【探究与共享】</a:t>
            </a:r>
            <a:endParaRPr lang="zh-CN" altLang="en-US" sz="4000" b="1">
              <a:solidFill>
                <a:srgbClr val="FF0028"/>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5"/>
            </p:custDataLst>
          </p:nvPr>
        </p:nvSpPr>
        <p:spPr>
          <a:xfrm>
            <a:off x="3010535" y="2247265"/>
            <a:ext cx="7823835" cy="1568450"/>
          </a:xfrm>
          <a:prstGeom prst="rect">
            <a:avLst/>
          </a:prstGeom>
          <a:noFill/>
        </p:spPr>
        <p:txBody>
          <a:bodyPr wrap="square" rtlCol="0">
            <a:spAutoFit/>
          </a:bodyPr>
          <a:lstStyle/>
          <a:p>
            <a:pPr>
              <a:lnSpc>
                <a:spcPct val="150000"/>
              </a:lnSpc>
            </a:pPr>
            <a:r>
              <a:rPr lang="en-US" altLang="zh-CN" sz="3200"/>
              <a:t>       </a:t>
            </a:r>
            <a:r>
              <a:rPr lang="zh-CN" altLang="en-US" sz="3200"/>
              <a:t>说说马克思、恩格斯为什么能够创立科学社会主义？</a:t>
            </a:r>
            <a:endParaRPr lang="zh-CN" altLang="en-US" sz="3200"/>
          </a:p>
        </p:txBody>
      </p:sp>
      <p:sp>
        <p:nvSpPr>
          <p:cNvPr id="3" name="文本框 2"/>
          <p:cNvSpPr txBox="1"/>
          <p:nvPr>
            <p:custDataLst>
              <p:tags r:id="rId6"/>
            </p:custDataLst>
          </p:nvPr>
        </p:nvSpPr>
        <p:spPr>
          <a:xfrm>
            <a:off x="3010535" y="4707890"/>
            <a:ext cx="6784340" cy="583565"/>
          </a:xfrm>
          <a:prstGeom prst="rect">
            <a:avLst/>
          </a:prstGeom>
          <a:noFill/>
        </p:spPr>
        <p:txBody>
          <a:bodyPr wrap="square" rtlCol="0">
            <a:spAutoFit/>
          </a:bodyPr>
          <a:lstStyle/>
          <a:p>
            <a:pPr algn="ctr"/>
            <a:r>
              <a:rPr lang="zh-CN" altLang="en-US" sz="3200">
                <a:solidFill>
                  <a:srgbClr val="00B050"/>
                </a:solidFill>
              </a:rPr>
              <a:t>提示：唯物史观和剩余价值学说</a:t>
            </a:r>
            <a:endParaRPr lang="zh-CN" altLang="en-US" sz="3200">
              <a:solidFill>
                <a:srgbClr val="00B050"/>
              </a:solidFill>
            </a:endParaRPr>
          </a:p>
        </p:txBody>
      </p:sp>
      <p:pic>
        <p:nvPicPr>
          <p:cNvPr id="9" name="图片 8"/>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spd="slow" p14:dur="125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linds(horizontal)">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502410" y="1012190"/>
            <a:ext cx="8841740"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1.</a:t>
            </a:r>
            <a:r>
              <a:rPr lang="zh-CN" altLang="en-US" sz="3200" b="0">
                <a:solidFill>
                  <a:srgbClr val="071ECD"/>
                </a:solidFill>
                <a:latin typeface="黑体" panose="02010609060101010101" charset="-122"/>
                <a:ea typeface="黑体" panose="02010609060101010101" charset="-122"/>
                <a:cs typeface="黑体" panose="02010609060101010101" charset="-122"/>
              </a:rPr>
              <a:t>理论基石</a:t>
            </a:r>
            <a:r>
              <a:rPr lang="en-US" altLang="zh-CN" sz="3200" b="0">
                <a:solidFill>
                  <a:srgbClr val="071ECD"/>
                </a:solidFill>
                <a:latin typeface="黑体" panose="02010609060101010101" charset="-122"/>
                <a:ea typeface="黑体" panose="02010609060101010101" charset="-122"/>
                <a:cs typeface="黑体" panose="02010609060101010101" charset="-122"/>
              </a:rPr>
              <a:t>--</a:t>
            </a:r>
            <a:r>
              <a:rPr lang="zh-CN" altLang="en-US" sz="3200" b="0">
                <a:solidFill>
                  <a:srgbClr val="071ECD"/>
                </a:solidFill>
                <a:latin typeface="黑体" panose="02010609060101010101" charset="-122"/>
                <a:ea typeface="黑体" panose="02010609060101010101" charset="-122"/>
                <a:cs typeface="黑体" panose="02010609060101010101" charset="-122"/>
              </a:rPr>
              <a:t>唯物史观和剩余价值学说</a:t>
            </a:r>
            <a:endParaRPr lang="zh-CN" altLang="en-US" sz="3200" b="0">
              <a:solidFill>
                <a:srgbClr val="071ECD"/>
              </a:solidFill>
              <a:latin typeface="黑体" panose="02010609060101010101" charset="-122"/>
              <a:ea typeface="黑体" panose="02010609060101010101" charset="-122"/>
              <a:cs typeface="黑体" panose="02010609060101010101" charset="-122"/>
            </a:endParaRPr>
          </a:p>
        </p:txBody>
      </p:sp>
      <p:sp>
        <p:nvSpPr>
          <p:cNvPr id="5" name="文本框 4"/>
          <p:cNvSpPr txBox="1"/>
          <p:nvPr>
            <p:custDataLst>
              <p:tags r:id="rId2"/>
            </p:custDataLst>
          </p:nvPr>
        </p:nvSpPr>
        <p:spPr>
          <a:xfrm>
            <a:off x="1637665" y="2275840"/>
            <a:ext cx="9276715" cy="2306955"/>
          </a:xfrm>
          <a:prstGeom prst="rect">
            <a:avLst/>
          </a:prstGeom>
          <a:noFill/>
          <a:ln w="28575">
            <a:solidFill>
              <a:srgbClr val="FFC000"/>
            </a:solidFill>
          </a:ln>
        </p:spPr>
        <p:txBody>
          <a:bodyPr wrap="square" rtlCol="0">
            <a:spAutoFit/>
          </a:bodyPr>
          <a:lstStyle/>
          <a:p>
            <a:pPr lvl="0" algn="ctr">
              <a:lnSpc>
                <a:spcPct val="150000"/>
              </a:lnSpc>
            </a:pPr>
            <a:r>
              <a:rPr lang="zh-CN" altLang="en-US" sz="3200">
                <a:solidFill>
                  <a:srgbClr val="FF0000"/>
                </a:solidFill>
              </a:rPr>
              <a:t>学习要求</a:t>
            </a:r>
            <a:endParaRPr lang="zh-CN" altLang="en-US" sz="3200"/>
          </a:p>
          <a:p>
            <a:pPr lvl="0">
              <a:lnSpc>
                <a:spcPct val="150000"/>
              </a:lnSpc>
            </a:pPr>
            <a:r>
              <a:rPr lang="zh-CN" altLang="en-US" sz="3200"/>
              <a:t>       自主阅读教材</a:t>
            </a:r>
            <a:r>
              <a:rPr lang="en-US" altLang="zh-CN" sz="3200"/>
              <a:t>14</a:t>
            </a:r>
            <a:r>
              <a:rPr lang="zh-CN" altLang="en-US" sz="3200"/>
              <a:t>页正文，理解唯物史观和剩余价值学说。</a:t>
            </a:r>
            <a:endParaRPr lang="zh-CN" altLang="en-US" sz="3200"/>
          </a:p>
        </p:txBody>
      </p:sp>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287145" y="760095"/>
            <a:ext cx="3105785" cy="583565"/>
          </a:xfrm>
          <a:prstGeom prst="rect">
            <a:avLst/>
          </a:prstGeom>
          <a:noFill/>
          <a:ln w="9525">
            <a:noFill/>
          </a:ln>
        </p:spPr>
        <p:txBody>
          <a:bodyPr wrap="square">
            <a:spAutoFit/>
          </a:bodyPr>
          <a:lstStyle/>
          <a:p>
            <a:pPr>
              <a:buClrTx/>
              <a:buSzTx/>
              <a:buFontTx/>
            </a:pPr>
            <a:r>
              <a:rPr lang="zh-CN" altLang="en-US" sz="3200" b="1">
                <a:solidFill>
                  <a:srgbClr val="FF0028"/>
                </a:solidFill>
                <a:latin typeface="微软雅黑" panose="020B0503020204020204" pitchFamily="34" charset="-122"/>
                <a:ea typeface="微软雅黑" panose="020B0503020204020204" pitchFamily="34" charset="-122"/>
              </a:rPr>
              <a:t>（1）唯物史观</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2"/>
            </p:custDataLst>
          </p:nvPr>
        </p:nvSpPr>
        <p:spPr>
          <a:xfrm>
            <a:off x="1198245" y="1664970"/>
            <a:ext cx="10280015" cy="1383665"/>
          </a:xfrm>
          <a:prstGeom prst="rect">
            <a:avLst/>
          </a:prstGeom>
          <a:noFill/>
          <a:ln w="28575">
            <a:solidFill>
              <a:schemeClr val="accent1">
                <a:lumMod val="60000"/>
                <a:lumOff val="40000"/>
              </a:schemeClr>
            </a:solid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①理论来源</a:t>
            </a:r>
            <a:r>
              <a:rPr lang="zh-CN" altLang="en-US" sz="2800" b="0">
                <a:latin typeface="宋体" panose="02010600030101010101" pitchFamily="2" charset="-122"/>
                <a:ea typeface="宋体" panose="02010600030101010101" pitchFamily="2" charset="-122"/>
                <a:cs typeface="宋体" panose="02010600030101010101" pitchFamily="2" charset="-122"/>
              </a:rPr>
              <a:t>：通过研究社会历史，批判地吸收了</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德国古典哲学的合理成分</a:t>
            </a:r>
            <a:r>
              <a:rPr lang="zh-CN" altLang="en-US" sz="2800" b="0">
                <a:latin typeface="宋体" panose="02010600030101010101" pitchFamily="2" charset="-122"/>
                <a:ea typeface="宋体" panose="02010600030101010101" pitchFamily="2" charset="-122"/>
                <a:cs typeface="宋体" panose="02010600030101010101" pitchFamily="2" charset="-122"/>
              </a:rPr>
              <a:t>，彻底摆脱了唯心主义思想的影响，创立了唯物史观。</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1198245" y="3392170"/>
            <a:ext cx="10280015" cy="2676525"/>
          </a:xfrm>
          <a:prstGeom prst="rect">
            <a:avLst/>
          </a:prstGeom>
          <a:noFill/>
          <a:ln w="28575">
            <a:solidFill>
              <a:schemeClr val="accent1">
                <a:lumMod val="60000"/>
                <a:lumOff val="40000"/>
              </a:schemeClr>
            </a:solid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②主要内容</a:t>
            </a:r>
            <a:r>
              <a:rPr lang="zh-CN" altLang="en-US" sz="2800" b="0">
                <a:latin typeface="宋体" panose="02010600030101010101" pitchFamily="2" charset="-122"/>
                <a:ea typeface="宋体" panose="02010600030101010101" pitchFamily="2" charset="-122"/>
                <a:cs typeface="宋体" panose="02010600030101010101" pitchFamily="2" charset="-122"/>
              </a:rPr>
              <a:t>：</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人类社会发展的一般规律，</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人民群众的历史主体作用，</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阶级斗争在阶级社会发展中的巨大作用，把人们对美好社会的追求</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建立</a:t>
            </a:r>
            <a:r>
              <a:rPr lang="zh-CN" altLang="en-US" sz="2800" b="0">
                <a:latin typeface="宋体" panose="02010600030101010101" pitchFamily="2" charset="-122"/>
                <a:ea typeface="宋体" panose="02010600030101010101" pitchFamily="2" charset="-122"/>
                <a:cs typeface="宋体" panose="02010600030101010101" pitchFamily="2" charset="-122"/>
              </a:rPr>
              <a:t>在科学认识社会发展客观规律的基础上。</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2328545" y="5423535"/>
            <a:ext cx="4672330" cy="645160"/>
          </a:xfrm>
          <a:prstGeom prst="rect">
            <a:avLst/>
          </a:prstGeom>
          <a:solidFill>
            <a:srgbClr val="FFFF00"/>
          </a:solidFill>
        </p:spPr>
        <p:txBody>
          <a:bodyPr wrap="square" rtlCol="0">
            <a:spAutoFit/>
          </a:bodyPr>
          <a:lstStyle/>
          <a:p>
            <a:r>
              <a:rPr lang="zh-CN" altLang="en-US" sz="3600"/>
              <a:t>【</a:t>
            </a:r>
            <a:r>
              <a:rPr lang="zh-CN" altLang="en-US" sz="3600">
                <a:sym typeface="+mn-ea"/>
              </a:rPr>
              <a:t>三个揭示一个建立</a:t>
            </a:r>
            <a:r>
              <a:rPr lang="zh-CN" altLang="en-US" sz="3600"/>
              <a:t>】</a:t>
            </a:r>
            <a:endParaRPr lang="zh-CN" altLang="en-US" sz="3600"/>
          </a:p>
        </p:txBody>
      </p:sp>
      <p:pic>
        <p:nvPicPr>
          <p:cNvPr id="9" name="图片 8"/>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7"/>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245870" y="495935"/>
            <a:ext cx="4927600" cy="583565"/>
          </a:xfrm>
          <a:prstGeom prst="rect">
            <a:avLst/>
          </a:prstGeom>
          <a:noFill/>
          <a:ln w="9525">
            <a:noFill/>
          </a:ln>
        </p:spPr>
        <p:txBody>
          <a:bodyPr wrap="square">
            <a:spAutoFit/>
          </a:bodyPr>
          <a:lstStyle/>
          <a:p>
            <a:pPr>
              <a:buClrTx/>
              <a:buSzTx/>
              <a:buFontTx/>
            </a:pPr>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）剩余价值学说</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2"/>
            </p:custDataLst>
          </p:nvPr>
        </p:nvSpPr>
        <p:spPr>
          <a:xfrm>
            <a:off x="946150" y="1468755"/>
            <a:ext cx="10113010" cy="1568450"/>
          </a:xfrm>
          <a:prstGeom prst="rect">
            <a:avLst/>
          </a:prstGeom>
          <a:noFill/>
          <a:ln w="28575">
            <a:solidFill>
              <a:schemeClr val="accent1">
                <a:lumMod val="60000"/>
                <a:lumOff val="40000"/>
              </a:schemeClr>
            </a:solidFill>
          </a:ln>
        </p:spPr>
        <p:txBody>
          <a:bodyPr wrap="square">
            <a:spAutoFit/>
          </a:bodyPr>
          <a:lstStyle/>
          <a:p>
            <a:pPr algn="l">
              <a:lnSpc>
                <a:spcPct val="150000"/>
              </a:lnSpc>
              <a:buClrTx/>
              <a:buSzTx/>
              <a:buFontTx/>
            </a:pPr>
            <a:r>
              <a:rPr lang="zh-CN" altLang="en-US" sz="3200" b="0">
                <a:solidFill>
                  <a:srgbClr val="F737DA"/>
                </a:solidFill>
                <a:latin typeface="宋体" panose="02010600030101010101" pitchFamily="2" charset="-122"/>
                <a:ea typeface="宋体" panose="02010600030101010101" pitchFamily="2" charset="-122"/>
                <a:cs typeface="宋体" panose="02010600030101010101" pitchFamily="2" charset="-122"/>
              </a:rPr>
              <a:t>①理论来源</a:t>
            </a:r>
            <a:r>
              <a:rPr lang="zh-CN" altLang="en-US" sz="3200" b="0">
                <a:latin typeface="宋体" panose="02010600030101010101" pitchFamily="2" charset="-122"/>
                <a:ea typeface="宋体" panose="02010600030101010101" pitchFamily="2" charset="-122"/>
                <a:cs typeface="宋体" panose="02010600030101010101" pitchFamily="2" charset="-122"/>
              </a:rPr>
              <a:t>：通过剖析资本主义社会，批判继承了英国古典政治经济学的思想成果，创立了剩余价值学说。</a:t>
            </a:r>
            <a:endParaRPr lang="zh-CN" altLang="en-US" sz="3200">
              <a:latin typeface="宋体" panose="02010600030101010101" pitchFamily="2" charset="-122"/>
              <a:ea typeface="宋体" panose="02010600030101010101" pitchFamily="2" charset="-122"/>
              <a:cs typeface="宋体" panose="02010600030101010101" pitchFamily="2" charset="-122"/>
            </a:endParaRPr>
          </a:p>
        </p:txBody>
      </p:sp>
      <p:pic>
        <p:nvPicPr>
          <p:cNvPr id="6" name="图片 5"/>
          <p:cNvPicPr>
            <a:picLocks noChangeAspect="1"/>
          </p:cNvPicPr>
          <p:nvPr>
            <p:custDataLst>
              <p:tags r:id="rId3"/>
            </p:custDataLst>
          </p:nvPr>
        </p:nvPicPr>
        <p:blipFill>
          <a:blip r:embed="rId4"/>
          <a:stretch>
            <a:fillRect/>
          </a:stretch>
        </p:blipFill>
        <p:spPr>
          <a:xfrm>
            <a:off x="946150" y="3397885"/>
            <a:ext cx="1984375" cy="2646680"/>
          </a:xfrm>
          <a:prstGeom prst="rect">
            <a:avLst/>
          </a:prstGeom>
        </p:spPr>
      </p:pic>
      <p:sp>
        <p:nvSpPr>
          <p:cNvPr id="7" name="文本框 6"/>
          <p:cNvSpPr txBox="1"/>
          <p:nvPr>
            <p:custDataLst>
              <p:tags r:id="rId5"/>
            </p:custDataLst>
          </p:nvPr>
        </p:nvSpPr>
        <p:spPr>
          <a:xfrm>
            <a:off x="3213100" y="3383280"/>
            <a:ext cx="7969250" cy="2676525"/>
          </a:xfrm>
          <a:prstGeom prst="rect">
            <a:avLst/>
          </a:prstGeom>
          <a:noFill/>
          <a:ln w="19050">
            <a:solidFill>
              <a:schemeClr val="accent1">
                <a:lumMod val="60000"/>
                <a:lumOff val="40000"/>
              </a:schemeClr>
            </a:solidFill>
          </a:ln>
        </p:spPr>
        <p:txBody>
          <a:bodyPr wrap="square" rtlCol="0" anchor="t">
            <a:spAutoFit/>
          </a:bodyPr>
          <a:lstStyle/>
          <a:p>
            <a:pPr>
              <a:lnSpc>
                <a:spcPct val="150000"/>
              </a:lnSpc>
            </a:pPr>
            <a:r>
              <a:rPr lang="zh-CN" altLang="en-US" sz="2800">
                <a:solidFill>
                  <a:srgbClr val="F737DA"/>
                </a:solidFill>
                <a:latin typeface="宋体" panose="02010600030101010101" pitchFamily="2" charset="-122"/>
                <a:ea typeface="宋体" panose="02010600030101010101" pitchFamily="2" charset="-122"/>
              </a:rPr>
              <a:t>英国古典政治经济学</a:t>
            </a:r>
            <a:r>
              <a:rPr lang="zh-CN" altLang="en-US" sz="2800">
                <a:latin typeface="宋体" panose="02010600030101010101" pitchFamily="2" charset="-122"/>
                <a:ea typeface="宋体" panose="02010600030101010101" pitchFamily="2" charset="-122"/>
              </a:rPr>
              <a:t>是英国资本主义上升时期代表新兴产业资产阶级利益的理论体系。它反对封建制度和重商主义，主张经济自由，以生产领域为研究对象，试图阐明资本与经济的内在联系。</a:t>
            </a:r>
            <a:endParaRPr lang="zh-CN" altLang="en-US" sz="2800">
              <a:latin typeface="宋体" panose="02010600030101010101" pitchFamily="2" charset="-122"/>
              <a:ea typeface="宋体" panose="02010600030101010101" pitchFamily="2" charset="-122"/>
            </a:endParaRPr>
          </a:p>
        </p:txBody>
      </p:sp>
      <p:pic>
        <p:nvPicPr>
          <p:cNvPr id="9" name="图片 8"/>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8"/>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1.2什么是剩余价值">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628650" y="2119630"/>
            <a:ext cx="5624830" cy="3616960"/>
          </a:xfrm>
          <a:prstGeom prst="rect">
            <a:avLst/>
          </a:prstGeom>
        </p:spPr>
      </p:pic>
      <p:sp>
        <p:nvSpPr>
          <p:cNvPr id="4" name="文本框 3"/>
          <p:cNvSpPr txBox="1"/>
          <p:nvPr>
            <p:custDataLst>
              <p:tags r:id="rId5"/>
            </p:custDataLst>
          </p:nvPr>
        </p:nvSpPr>
        <p:spPr>
          <a:xfrm>
            <a:off x="6530340" y="1263015"/>
            <a:ext cx="4947920" cy="4570730"/>
          </a:xfrm>
          <a:prstGeom prst="rect">
            <a:avLst/>
          </a:prstGeom>
          <a:noFill/>
          <a:ln w="28575">
            <a:solidFill>
              <a:srgbClr val="FF0000"/>
            </a:solidFill>
          </a:ln>
          <a:extLst>
            <a:ext uri="{909E8E84-426E-40DD-AFC4-6F175D3DCCD1}">
              <a14:hiddenFill xmlns:a14="http://schemas.microsoft.com/office/drawing/2010/main">
                <a:solidFill>
                  <a:srgbClr val="FF0000"/>
                </a:solidFill>
              </a14:hiddenFill>
            </a:ext>
          </a:extLst>
        </p:spPr>
        <p:txBody>
          <a:bodyPr wrap="square" rtlCol="0" anchor="t">
            <a:spAutoFit/>
          </a:bodyPr>
          <a:lstStyle/>
          <a:p>
            <a:pPr fontAlgn="auto">
              <a:lnSpc>
                <a:spcPct val="120000"/>
              </a:lnSpc>
            </a:pPr>
            <a:r>
              <a:rPr lang="en-US" altLang="zh-CN" sz="2800">
                <a:latin typeface="宋体" panose="02010600030101010101" pitchFamily="2" charset="-122"/>
                <a:ea typeface="宋体" panose="02010600030101010101" pitchFamily="2" charset="-122"/>
                <a:cs typeface="宋体" panose="02010600030101010101" pitchFamily="2" charset="-122"/>
              </a:rPr>
              <a:t>    </a:t>
            </a:r>
            <a:r>
              <a:rPr lang="zh-CN" altLang="en-US" sz="2800">
                <a:latin typeface="宋体" panose="02010600030101010101" pitchFamily="2" charset="-122"/>
                <a:ea typeface="宋体" panose="02010600030101010101" pitchFamily="2" charset="-122"/>
                <a:cs typeface="宋体" panose="02010600030101010101" pitchFamily="2" charset="-122"/>
              </a:rPr>
              <a:t>根据马克思的理论，</a:t>
            </a:r>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rPr>
              <a:t>剩余价值</a:t>
            </a:r>
            <a:r>
              <a:rPr lang="zh-CN" altLang="en-US" sz="2800">
                <a:latin typeface="宋体" panose="02010600030101010101" pitchFamily="2" charset="-122"/>
                <a:ea typeface="宋体" panose="02010600030101010101" pitchFamily="2" charset="-122"/>
                <a:cs typeface="宋体" panose="02010600030101010101" pitchFamily="2" charset="-122"/>
              </a:rPr>
              <a:t>是指在剥削制度下，被统治阶级剥削的，劳动者所生产的新价值中，劳动创造的价值和劳动报酬之间的差额，即</a:t>
            </a:r>
            <a:r>
              <a:rPr lang="en-US" altLang="zh-CN" sz="2800">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rPr>
              <a:t>由劳动者创造的被资产阶级无偿占有的劳动</a:t>
            </a:r>
            <a:r>
              <a:rPr lang="en-US" altLang="zh-CN" sz="2800">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a:t>
            </a:r>
            <a:endParaRPr lang="zh-CN" altLang="en-US" sz="2800">
              <a:latin typeface="宋体" panose="02010600030101010101" pitchFamily="2" charset="-122"/>
              <a:ea typeface="宋体" panose="02010600030101010101" pitchFamily="2" charset="-122"/>
              <a:cs typeface="宋体" panose="02010600030101010101" pitchFamily="2" charset="-122"/>
            </a:endParaRPr>
          </a:p>
          <a:p>
            <a:r>
              <a:rPr lang="zh-CN" altLang="en-US" sz="2800">
                <a:latin typeface="宋体" panose="02010600030101010101" pitchFamily="2" charset="-122"/>
                <a:ea typeface="宋体" panose="02010600030101010101" pitchFamily="2" charset="-122"/>
                <a:cs typeface="宋体" panose="02010600030101010101" pitchFamily="2" charset="-122"/>
              </a:rPr>
              <a:t>    剩余价值考察的是劳动过程当中的</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价值增殖</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3" name="文本框 2"/>
          <p:cNvSpPr txBox="1"/>
          <p:nvPr>
            <p:custDataLst>
              <p:tags r:id="rId6"/>
            </p:custDataLst>
          </p:nvPr>
        </p:nvSpPr>
        <p:spPr>
          <a:xfrm>
            <a:off x="1206500" y="1263015"/>
            <a:ext cx="4246880" cy="583565"/>
          </a:xfrm>
          <a:prstGeom prst="rect">
            <a:avLst/>
          </a:prstGeom>
          <a:noFill/>
        </p:spPr>
        <p:txBody>
          <a:bodyPr wrap="none" rtlCol="0" anchor="t">
            <a:spAutoFit/>
          </a:bodyPr>
          <a:lstStyle/>
          <a:p>
            <a:r>
              <a:rPr lang="zh-CN" altLang="en-US" sz="3200" b="1">
                <a:solidFill>
                  <a:srgbClr val="FF0028"/>
                </a:solidFill>
                <a:latin typeface="微软雅黑" panose="020B0503020204020204" pitchFamily="34" charset="-122"/>
                <a:ea typeface="微软雅黑" panose="020B0503020204020204" pitchFamily="34" charset="-122"/>
                <a:sym typeface="+mn-ea"/>
              </a:rPr>
              <a:t>【名词解释】剩余价值</a:t>
            </a:r>
            <a:endParaRPr lang="zh-CN" altLang="en-US" sz="3200" b="1">
              <a:solidFill>
                <a:srgbClr val="FF0028"/>
              </a:solidFill>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9"/>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additive="base">
                                        <p:cTn id="13" dur="1" fill="hold"/>
                                        <p:tgtEl>
                                          <p:spTgt spid="5"/>
                                        </p:tgtEl>
                                      </p:cBhvr>
                                    </p:cmd>
                                  </p:childTnLst>
                                </p:cTn>
                              </p:par>
                            </p:childTnLst>
                          </p:cTn>
                        </p:par>
                      </p:childTnLst>
                    </p:cTn>
                  </p:par>
                </p:childTnLst>
              </p:cTn>
              <p:nextCondLst>
                <p:cond evt="onClick" delay="0">
                  <p:tgtEl>
                    <p:spTgt spid="5"/>
                  </p:tgtEl>
                </p:cond>
              </p:nextCondLst>
            </p:seq>
            <p:video>
              <p:cMediaNode>
                <p:cTn id="14" fill="hold" display="0">
                  <p:stCondLst>
                    <p:cond delay="indefinite"/>
                  </p:stCondLst>
                  <p:endCondLst>
                    <p:cond evt="onNext">
                      <p:tgtEl>
                        <p:sldTgt/>
                      </p:tgtEl>
                    </p:cond>
                    <p:cond evt="onPrev">
                      <p:tgtEl>
                        <p:sldTgt/>
                      </p:tgtEl>
                    </p:cond>
                  </p:endCondLst>
                </p:cTn>
                <p:tgtEl>
                  <p:spTgt spid="5"/>
                </p:tgtEl>
              </p:cMediaNode>
            </p:video>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245870" y="731520"/>
            <a:ext cx="4927600" cy="583565"/>
          </a:xfrm>
          <a:prstGeom prst="rect">
            <a:avLst/>
          </a:prstGeom>
          <a:noFill/>
          <a:ln w="9525">
            <a:noFill/>
          </a:ln>
        </p:spPr>
        <p:txBody>
          <a:bodyPr wrap="square">
            <a:spAutoFit/>
          </a:bodyPr>
          <a:lstStyle/>
          <a:p>
            <a:pPr>
              <a:buClrTx/>
              <a:buSzTx/>
              <a:buFontTx/>
            </a:pPr>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）剩余价值学说</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2"/>
            </p:custDataLst>
          </p:nvPr>
        </p:nvSpPr>
        <p:spPr>
          <a:xfrm>
            <a:off x="1095375" y="1844675"/>
            <a:ext cx="10280015" cy="2676525"/>
          </a:xfrm>
          <a:prstGeom prst="rect">
            <a:avLst/>
          </a:prstGeom>
          <a:noFill/>
          <a:ln w="28575">
            <a:solidFill>
              <a:schemeClr val="accent1">
                <a:lumMod val="60000"/>
                <a:lumOff val="40000"/>
              </a:schemeClr>
            </a:solid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②主要内容</a:t>
            </a:r>
            <a:r>
              <a:rPr lang="zh-CN" altLang="en-US" sz="2800" b="0">
                <a:latin typeface="宋体" panose="02010600030101010101" pitchFamily="2" charset="-122"/>
                <a:ea typeface="宋体" panose="02010600030101010101" pitchFamily="2" charset="-122"/>
                <a:cs typeface="宋体" panose="02010600030101010101" pitchFamily="2" charset="-122"/>
              </a:rPr>
              <a:t>：从经济学角度</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剩余价值的来源，</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资本家剥削工人、占有工人剩余劳动的秘密，</a:t>
            </a:r>
            <a:r>
              <a:rPr lang="zh-CN" altLang="en-US" sz="2800" b="0">
                <a:solidFill>
                  <a:srgbClr val="00B050"/>
                </a:solidFill>
                <a:latin typeface="宋体" panose="02010600030101010101" pitchFamily="2" charset="-122"/>
                <a:ea typeface="宋体" panose="02010600030101010101" pitchFamily="2" charset="-122"/>
                <a:cs typeface="宋体" panose="02010600030101010101" pitchFamily="2" charset="-122"/>
              </a:rPr>
              <a:t>揭示了</a:t>
            </a:r>
            <a:r>
              <a:rPr lang="zh-CN" altLang="en-US" sz="2800" b="0">
                <a:latin typeface="宋体" panose="02010600030101010101" pitchFamily="2" charset="-122"/>
                <a:ea typeface="宋体" panose="02010600030101010101" pitchFamily="2" charset="-122"/>
                <a:cs typeface="宋体" panose="02010600030101010101" pitchFamily="2" charset="-122"/>
              </a:rPr>
              <a:t>无产阶级与资产阶级利益的根本对立，找到了变革资本主义社会的坚定力量，为无产阶级的斗争指明了方向。</a:t>
            </a:r>
            <a:endParaRPr lang="zh-CN" altLang="en-US" sz="2800" b="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3"/>
            </p:custDataLst>
          </p:nvPr>
        </p:nvSpPr>
        <p:spPr>
          <a:xfrm>
            <a:off x="3242945" y="5143500"/>
            <a:ext cx="4702175" cy="645160"/>
          </a:xfrm>
          <a:prstGeom prst="rect">
            <a:avLst/>
          </a:prstGeom>
          <a:solidFill>
            <a:srgbClr val="FFFF00"/>
          </a:solidFill>
        </p:spPr>
        <p:txBody>
          <a:bodyPr wrap="square" rtlCol="0">
            <a:spAutoFit/>
          </a:bodyPr>
          <a:lstStyle/>
          <a:p>
            <a:pPr algn="ctr"/>
            <a:r>
              <a:rPr lang="zh-CN" altLang="en-US" sz="3600"/>
              <a:t>【</a:t>
            </a:r>
            <a:r>
              <a:rPr lang="zh-CN" altLang="en-US" sz="3600">
                <a:sym typeface="+mn-ea"/>
              </a:rPr>
              <a:t>三揭一找一指</a:t>
            </a:r>
            <a:r>
              <a:rPr lang="zh-CN" altLang="en-US" sz="3600"/>
              <a:t>】</a:t>
            </a:r>
            <a:endParaRPr lang="zh-CN" altLang="en-US" sz="3600"/>
          </a:p>
        </p:txBody>
      </p:sp>
      <p:pic>
        <p:nvPicPr>
          <p:cNvPr id="9" name="图片 8"/>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6"/>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168400" y="2252980"/>
            <a:ext cx="10269220" cy="2676525"/>
          </a:xfrm>
          <a:prstGeom prst="rect">
            <a:avLst/>
          </a:prstGeom>
          <a:noFill/>
          <a:ln w="9525">
            <a:solidFill>
              <a:schemeClr val="accent1">
                <a:lumMod val="75000"/>
              </a:schemeClr>
            </a:solidFill>
          </a:ln>
        </p:spPr>
        <p:txBody>
          <a:bodyPr wrap="square">
            <a:spAutoFit/>
          </a:bodyPr>
          <a:lstStyle/>
          <a:p>
            <a:pPr algn="l">
              <a:lnSpc>
                <a:spcPct val="150000"/>
              </a:lnSpc>
              <a:buClrTx/>
              <a:buSzTx/>
              <a:buFontTx/>
            </a:pPr>
            <a:r>
              <a:rPr lang="zh-CN" altLang="en-US" sz="2800" b="0">
                <a:latin typeface="宋体" panose="02010600030101010101" pitchFamily="2" charset="-122"/>
                <a:ea typeface="宋体" panose="02010600030101010101" pitchFamily="2" charset="-122"/>
                <a:cs typeface="宋体" panose="02010600030101010101" pitchFamily="2" charset="-122"/>
              </a:rPr>
              <a:t>唯物史观和剩余价值学说被恩格斯称为马克思的</a:t>
            </a: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“两个伟大发现”</a:t>
            </a:r>
            <a:r>
              <a:rPr lang="zh-CN" altLang="en-US" sz="2800" b="0">
                <a:latin typeface="宋体" panose="02010600030101010101" pitchFamily="2" charset="-122"/>
                <a:ea typeface="宋体" panose="02010600030101010101" pitchFamily="2" charset="-122"/>
                <a:cs typeface="宋体" panose="02010600030101010101" pitchFamily="2" charset="-122"/>
              </a:rPr>
              <a:t>。这两个伟大发现，揭示了人类社会发展的一般规律，揭示了资本主义运行的特殊规律，为科学社会主义的创立奠定了理论基石，使社会主义实现了由空想到科学的伟大飞跃。</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3" name="文本框 2"/>
          <p:cNvSpPr txBox="1"/>
          <p:nvPr>
            <p:custDataLst>
              <p:tags r:id="rId2"/>
            </p:custDataLst>
          </p:nvPr>
        </p:nvSpPr>
        <p:spPr>
          <a:xfrm>
            <a:off x="1168400" y="1047750"/>
            <a:ext cx="6280785" cy="583565"/>
          </a:xfrm>
          <a:prstGeom prst="rect">
            <a:avLst/>
          </a:prstGeom>
          <a:noFill/>
        </p:spPr>
        <p:txBody>
          <a:bodyPr wrap="square" rtlCol="0">
            <a:spAutoFit/>
          </a:bodyPr>
          <a:lstStyle/>
          <a:p>
            <a:pPr algn="l"/>
            <a:r>
              <a:rPr lang="zh-CN" altLang="en-US" sz="3200" b="1">
                <a:solidFill>
                  <a:srgbClr val="FF0028"/>
                </a:solidFill>
                <a:latin typeface="微软雅黑" panose="020B0503020204020204" pitchFamily="34" charset="-122"/>
                <a:ea typeface="微软雅黑" panose="020B0503020204020204" pitchFamily="34" charset="-122"/>
                <a:sym typeface="+mn-ea"/>
              </a:rPr>
              <a:t>（3）两大理论基石的重大意义</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517015" y="996950"/>
            <a:ext cx="8841740"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2.</a:t>
            </a:r>
            <a:r>
              <a:rPr lang="zh-CN" altLang="en-US" sz="3200" b="0">
                <a:solidFill>
                  <a:srgbClr val="071ECD"/>
                </a:solidFill>
                <a:latin typeface="黑体" panose="02010609060101010101" charset="-122"/>
                <a:ea typeface="黑体" panose="02010609060101010101" charset="-122"/>
                <a:cs typeface="黑体" panose="02010609060101010101" charset="-122"/>
              </a:rPr>
              <a:t>诞生标志</a:t>
            </a:r>
            <a:r>
              <a:rPr lang="en-US" altLang="zh-CN" sz="3200" b="0">
                <a:solidFill>
                  <a:srgbClr val="071ECD"/>
                </a:solidFill>
                <a:latin typeface="黑体" panose="02010609060101010101" charset="-122"/>
                <a:ea typeface="黑体" panose="02010609060101010101" charset="-122"/>
                <a:cs typeface="黑体" panose="02010609060101010101" charset="-122"/>
              </a:rPr>
              <a:t>--</a:t>
            </a:r>
            <a:r>
              <a:rPr lang="zh-CN" altLang="en-US" sz="3200" b="0">
                <a:solidFill>
                  <a:srgbClr val="071ECD"/>
                </a:solidFill>
                <a:latin typeface="黑体" panose="02010609060101010101" charset="-122"/>
                <a:ea typeface="黑体" panose="02010609060101010101" charset="-122"/>
                <a:cs typeface="黑体" panose="02010609060101010101" charset="-122"/>
              </a:rPr>
              <a:t>《共产党宣言》发表</a:t>
            </a:r>
            <a:endParaRPr lang="zh-CN" altLang="en-US" sz="3200" b="0">
              <a:solidFill>
                <a:srgbClr val="071ECD"/>
              </a:solidFill>
              <a:latin typeface="黑体" panose="02010609060101010101" charset="-122"/>
              <a:ea typeface="黑体" panose="02010609060101010101" charset="-122"/>
              <a:cs typeface="黑体" panose="02010609060101010101" charset="-122"/>
            </a:endParaRPr>
          </a:p>
        </p:txBody>
      </p:sp>
      <p:pic>
        <p:nvPicPr>
          <p:cNvPr id="3" name="图片 2"/>
          <p:cNvPicPr>
            <a:picLocks noChangeAspect="1"/>
          </p:cNvPicPr>
          <p:nvPr>
            <p:custDataLst>
              <p:tags r:id="rId2"/>
            </p:custDataLst>
          </p:nvPr>
        </p:nvPicPr>
        <p:blipFill>
          <a:blip r:embed="rId3"/>
          <a:stretch>
            <a:fillRect/>
          </a:stretch>
        </p:blipFill>
        <p:spPr>
          <a:xfrm>
            <a:off x="746760" y="2159635"/>
            <a:ext cx="2281555" cy="3248660"/>
          </a:xfrm>
          <a:prstGeom prst="rect">
            <a:avLst/>
          </a:prstGeom>
        </p:spPr>
      </p:pic>
      <p:sp>
        <p:nvSpPr>
          <p:cNvPr id="4" name="文本框 3"/>
          <p:cNvSpPr txBox="1"/>
          <p:nvPr>
            <p:custDataLst>
              <p:tags r:id="rId4"/>
            </p:custDataLst>
          </p:nvPr>
        </p:nvSpPr>
        <p:spPr>
          <a:xfrm>
            <a:off x="3441700" y="2014855"/>
            <a:ext cx="7727950" cy="3538220"/>
          </a:xfrm>
          <a:prstGeom prst="rect">
            <a:avLst/>
          </a:prstGeom>
          <a:noFill/>
          <a:ln w="28575">
            <a:solidFill>
              <a:srgbClr val="FFC000"/>
            </a:solidFill>
          </a:ln>
        </p:spPr>
        <p:txBody>
          <a:bodyPr wrap="square" rtlCol="0" anchor="t">
            <a:spAutoFit/>
          </a:bodyPr>
          <a:lstStyle/>
          <a:p>
            <a:r>
              <a:rPr lang="en-US" altLang="zh-CN" sz="2800">
                <a:latin typeface="宋体" panose="02010600030101010101" pitchFamily="2" charset="-122"/>
                <a:ea typeface="宋体" panose="02010600030101010101" pitchFamily="2" charset="-122"/>
                <a:cs typeface="宋体" panose="02010600030101010101" pitchFamily="2" charset="-122"/>
              </a:rPr>
              <a:t>    </a:t>
            </a:r>
            <a:r>
              <a:rPr lang="zh-CN" altLang="en-US" sz="2800">
                <a:latin typeface="宋体" panose="02010600030101010101" pitchFamily="2" charset="-122"/>
                <a:ea typeface="宋体" panose="02010600030101010101" pitchFamily="2" charset="-122"/>
                <a:cs typeface="宋体" panose="02010600030101010101" pitchFamily="2" charset="-122"/>
              </a:rPr>
              <a:t>马克思和恩格斯为</a:t>
            </a:r>
            <a:r>
              <a:rPr lang="zh-CN" altLang="en-US" sz="2800">
                <a:solidFill>
                  <a:srgbClr val="F737DA"/>
                </a:solidFill>
                <a:latin typeface="宋体" panose="02010600030101010101" pitchFamily="2" charset="-122"/>
                <a:ea typeface="宋体" panose="02010600030101010101" pitchFamily="2" charset="-122"/>
                <a:cs typeface="宋体" panose="02010600030101010101" pitchFamily="2" charset="-122"/>
              </a:rPr>
              <a:t>共产主义者同盟起草的纲领</a:t>
            </a:r>
            <a:r>
              <a:rPr lang="zh-CN" altLang="en-US" sz="2800">
                <a:latin typeface="宋体" panose="02010600030101010101" pitchFamily="2" charset="-122"/>
                <a:ea typeface="宋体" panose="02010600030101010101" pitchFamily="2" charset="-122"/>
                <a:cs typeface="宋体" panose="02010600030101010101" pitchFamily="2" charset="-122"/>
              </a:rPr>
              <a:t>，全文贯穿马克思主义的历史观 ，马克思主义诞生的重要标志。由马克思执笔写成 。1848年2月21日在伦敦第一次以单行本问世。2月24日，《共产党宣言》正式出版。</a:t>
            </a:r>
            <a:endParaRPr lang="zh-CN" altLang="en-US" sz="2800">
              <a:latin typeface="宋体" panose="02010600030101010101" pitchFamily="2" charset="-122"/>
              <a:ea typeface="宋体" panose="02010600030101010101" pitchFamily="2" charset="-122"/>
              <a:cs typeface="宋体" panose="02010600030101010101" pitchFamily="2" charset="-122"/>
            </a:endParaRPr>
          </a:p>
          <a:p>
            <a:r>
              <a:rPr lang="zh-CN" altLang="en-US" sz="2800">
                <a:latin typeface="宋体" panose="02010600030101010101" pitchFamily="2" charset="-122"/>
                <a:ea typeface="宋体" panose="02010600030101010101" pitchFamily="2" charset="-122"/>
                <a:cs typeface="宋体" panose="02010600030101010101" pitchFamily="2" charset="-122"/>
              </a:rPr>
              <a:t>    宣言第一次全面系统地阐述了科学社会主义理论，指出共产主义运动将成为不可抗拒的历史潮流。</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5"/>
            </p:custDataLst>
          </p:nvPr>
        </p:nvSpPr>
        <p:spPr>
          <a:xfrm>
            <a:off x="4577080" y="6005830"/>
            <a:ext cx="6977380" cy="368300"/>
          </a:xfrm>
          <a:prstGeom prst="rect">
            <a:avLst/>
          </a:prstGeom>
          <a:noFill/>
        </p:spPr>
        <p:txBody>
          <a:bodyPr wrap="square" rtlCol="0" anchor="t">
            <a:spAutoFit/>
          </a:bodyPr>
          <a:lstStyle/>
          <a:p>
            <a:r>
              <a:rPr lang="zh-CN" altLang="en-US"/>
              <a:t>【更多内容】https://baike.so.com/doc/1420421-1501445.html</a:t>
            </a:r>
            <a:endParaRPr lang="zh-CN" altLang="en-US"/>
          </a:p>
        </p:txBody>
      </p:sp>
      <p:pic>
        <p:nvPicPr>
          <p:cNvPr id="9" name="图片 8"/>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8"/>
    </p:custDataLst>
  </p:cSld>
  <p:clrMapOvr>
    <a:masterClrMapping/>
  </p:clrMapOvr>
  <p:transition>
    <p:dissolv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481455" y="1645285"/>
            <a:ext cx="4927600" cy="583565"/>
          </a:xfrm>
          <a:prstGeom prst="rect">
            <a:avLst/>
          </a:prstGeom>
          <a:noFill/>
          <a:ln w="9525">
            <a:noFill/>
          </a:ln>
        </p:spPr>
        <p:txBody>
          <a:bodyPr wrap="square">
            <a:spAutoFit/>
          </a:bodyPr>
          <a:lstStyle/>
          <a:p>
            <a:pPr>
              <a:buClrTx/>
              <a:buSzTx/>
              <a:buFontTx/>
            </a:pPr>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1</a:t>
            </a:r>
            <a:r>
              <a:rPr lang="zh-CN" altLang="en-US" sz="3200" b="1">
                <a:solidFill>
                  <a:srgbClr val="FF0028"/>
                </a:solidFill>
                <a:latin typeface="微软雅黑" panose="020B0503020204020204" pitchFamily="34" charset="-122"/>
                <a:ea typeface="微软雅黑" panose="020B0503020204020204" pitchFamily="34" charset="-122"/>
              </a:rPr>
              <a:t>）时间和意义</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2"/>
            </p:custDataLst>
          </p:nvPr>
        </p:nvSpPr>
        <p:spPr>
          <a:xfrm>
            <a:off x="1791335" y="2644775"/>
            <a:ext cx="8926830" cy="1568450"/>
          </a:xfrm>
          <a:prstGeom prst="rect">
            <a:avLst/>
          </a:prstGeom>
          <a:noFill/>
          <a:ln w="9525">
            <a:solidFill>
              <a:srgbClr val="FFC000"/>
            </a:solidFill>
          </a:ln>
        </p:spPr>
        <p:txBody>
          <a:bodyPr wrap="square">
            <a:spAutoFit/>
          </a:bodyPr>
          <a:lstStyle/>
          <a:p>
            <a:pPr algn="l">
              <a:lnSpc>
                <a:spcPct val="150000"/>
              </a:lnSpc>
              <a:buClrTx/>
              <a:buSzTx/>
              <a:buFontTx/>
            </a:pPr>
            <a:r>
              <a:rPr lang="en-US" altLang="zh-CN" sz="3200" b="0">
                <a:latin typeface="宋体" panose="02010600030101010101" pitchFamily="2" charset="-122"/>
                <a:ea typeface="宋体" panose="02010600030101010101" pitchFamily="2" charset="-122"/>
                <a:cs typeface="宋体" panose="02010600030101010101" pitchFamily="2" charset="-122"/>
              </a:rPr>
              <a:t>    </a:t>
            </a:r>
            <a:r>
              <a:rPr lang="zh-CN" altLang="en-US" sz="3200" b="0">
                <a:latin typeface="宋体" panose="02010600030101010101" pitchFamily="2" charset="-122"/>
                <a:ea typeface="宋体" panose="02010600030101010101" pitchFamily="2" charset="-122"/>
                <a:cs typeface="宋体" panose="02010600030101010101" pitchFamily="2" charset="-122"/>
              </a:rPr>
              <a:t>1848年2月《共产党宣言》发表，标志着科学社会主义的诞生。</a:t>
            </a:r>
            <a:endParaRPr lang="zh-CN" altLang="en-US" sz="3200" b="0">
              <a:latin typeface="宋体" panose="02010600030101010101" pitchFamily="2" charset="-122"/>
              <a:ea typeface="宋体" panose="02010600030101010101" pitchFamily="2" charset="-122"/>
              <a:cs typeface="宋体" panose="02010600030101010101" pitchFamily="2" charset="-122"/>
            </a:endParaRPr>
          </a:p>
        </p:txBody>
      </p:sp>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72390" y="6350"/>
            <a:ext cx="1408861" cy="918643"/>
          </a:xfrm>
          <a:prstGeom prst="rect">
            <a:avLst/>
          </a:prstGeom>
        </p:spPr>
      </p:pic>
    </p:spTree>
    <p:custDataLst>
      <p:tags r:id="rId5"/>
    </p:custDataLst>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2科学社会主义">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624965" y="551815"/>
            <a:ext cx="9836150" cy="5539740"/>
          </a:xfrm>
          <a:prstGeom prst="rect">
            <a:avLst/>
          </a:prstGeom>
        </p:spPr>
      </p:pic>
      <p:sp>
        <p:nvSpPr>
          <p:cNvPr id="4" name="文本框 3"/>
          <p:cNvSpPr txBox="1"/>
          <p:nvPr>
            <p:custDataLst>
              <p:tags r:id="rId5"/>
            </p:custDataLst>
          </p:nvPr>
        </p:nvSpPr>
        <p:spPr>
          <a:xfrm>
            <a:off x="496570" y="1483360"/>
            <a:ext cx="630555" cy="3415030"/>
          </a:xfrm>
          <a:prstGeom prst="rect">
            <a:avLst/>
          </a:prstGeom>
          <a:noFill/>
        </p:spPr>
        <p:txBody>
          <a:bodyPr wrap="square" rtlCol="0" anchor="t">
            <a:spAutoFit/>
          </a:bodyPr>
          <a:lstStyle/>
          <a:p>
            <a:r>
              <a:rPr lang="zh-CN" altLang="en-US" sz="3600" b="1">
                <a:solidFill>
                  <a:srgbClr val="FF0000"/>
                </a:solidFill>
                <a:latin typeface="微软雅黑" panose="020B0503020204020204" pitchFamily="34" charset="-122"/>
                <a:ea typeface="微软雅黑" panose="020B0503020204020204" pitchFamily="34" charset="-122"/>
                <a:sym typeface="+mn-ea"/>
              </a:rPr>
              <a:t>科学社会主义</a:t>
            </a:r>
            <a:endParaRPr lang="zh-CN" altLang="en-US" sz="3600" b="1">
              <a:solidFill>
                <a:srgbClr val="FF0000"/>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8"/>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additive="base">
                                        <p:cTn id="14" dur="1" fill="hold"/>
                                        <p:tgtEl>
                                          <p:spTgt spid="3"/>
                                        </p:tgtEl>
                                      </p:cBhvr>
                                    </p:cmd>
                                  </p:childTnLst>
                                </p:cTn>
                              </p:par>
                            </p:childTnLst>
                          </p:cTn>
                        </p:par>
                      </p:childTnLst>
                    </p:cTn>
                  </p:par>
                </p:childTnLst>
              </p:cTn>
              <p:nextCondLst>
                <p:cond evt="onClick" delay="0">
                  <p:tgtEl>
                    <p:spTgt spid="3"/>
                  </p:tgtEl>
                </p:cond>
              </p:nextCondLst>
            </p:seq>
            <p:video>
              <p:cMediaNode>
                <p:cTn id="15" fill="hold" display="0">
                  <p:stCondLst>
                    <p:cond delay="indefinite"/>
                  </p:stCondLst>
                  <p:endCondLst>
                    <p:cond evt="onNext">
                      <p:tgtEl>
                        <p:sldTgt/>
                      </p:tgtEl>
                    </p:cond>
                    <p:cond evt="onPrev">
                      <p:tgtEl>
                        <p:sldTgt/>
                      </p:tgtEl>
                    </p:cond>
                  </p:endCondLst>
                </p:cTn>
                <p:tgtEl>
                  <p:spTgt spid="3"/>
                </p:tgtEl>
              </p:cMediaNode>
            </p:vide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custDataLst>
              <p:tags r:id="rId1"/>
            </p:custDataLst>
          </p:nvPr>
        </p:nvCxnSpPr>
        <p:spPr>
          <a:xfrm flipV="1">
            <a:off x="2588895" y="2943860"/>
            <a:ext cx="8482330" cy="6350"/>
          </a:xfrm>
          <a:prstGeom prst="line">
            <a:avLst/>
          </a:prstGeom>
          <a:ln w="22225">
            <a:solidFill>
              <a:srgbClr val="FD022E"/>
            </a:solidFill>
          </a:ln>
        </p:spPr>
        <p:style>
          <a:lnRef idx="1">
            <a:schemeClr val="accent1"/>
          </a:lnRef>
          <a:fillRef idx="0">
            <a:schemeClr val="accent1"/>
          </a:fillRef>
          <a:effectRef idx="0">
            <a:schemeClr val="accent1"/>
          </a:effectRef>
          <a:fontRef idx="minor">
            <a:schemeClr val="tx1"/>
          </a:fontRef>
        </p:style>
      </p:cxnSp>
      <p:sp>
        <p:nvSpPr>
          <p:cNvPr id="11" name="六边形 10"/>
          <p:cNvSpPr/>
          <p:nvPr>
            <p:custDataLst>
              <p:tags r:id="rId2"/>
            </p:custDataLst>
          </p:nvPr>
        </p:nvSpPr>
        <p:spPr>
          <a:xfrm>
            <a:off x="1194435" y="1961515"/>
            <a:ext cx="1619885" cy="1344930"/>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custDataLst>
              <p:tags r:id="rId3"/>
            </p:custDataLst>
          </p:nvPr>
        </p:nvSpPr>
        <p:spPr>
          <a:xfrm>
            <a:off x="4410746" y="893347"/>
            <a:ext cx="3230880" cy="706755"/>
          </a:xfrm>
          <a:prstGeom prst="rect">
            <a:avLst/>
          </a:prstGeom>
          <a:noFill/>
        </p:spPr>
        <p:txBody>
          <a:bodyPr wrap="none" rtlCol="0">
            <a:spAutoFit/>
          </a:bodyPr>
          <a:lstStyle/>
          <a:p>
            <a:r>
              <a:rPr lang="zh-CN" altLang="en-US" sz="4000" b="1">
                <a:solidFill>
                  <a:srgbClr val="FF0028"/>
                </a:solidFill>
                <a:latin typeface="微软雅黑" panose="020B0503020204020204" pitchFamily="34" charset="-122"/>
                <a:ea typeface="微软雅黑" panose="020B0503020204020204" pitchFamily="34" charset="-122"/>
              </a:rPr>
              <a:t>【课堂讨论】</a:t>
            </a:r>
            <a:endParaRPr lang="zh-CN" altLang="en-US" sz="4000" b="1">
              <a:solidFill>
                <a:srgbClr val="FF0028"/>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4"/>
            </p:custDataLst>
          </p:nvPr>
        </p:nvSpPr>
        <p:spPr>
          <a:xfrm>
            <a:off x="2952115" y="1961515"/>
            <a:ext cx="7823835" cy="829945"/>
          </a:xfrm>
          <a:prstGeom prst="rect">
            <a:avLst/>
          </a:prstGeom>
          <a:noFill/>
        </p:spPr>
        <p:txBody>
          <a:bodyPr wrap="square" rtlCol="0">
            <a:spAutoFit/>
          </a:bodyPr>
          <a:lstStyle/>
          <a:p>
            <a:pPr>
              <a:lnSpc>
                <a:spcPct val="150000"/>
              </a:lnSpc>
            </a:pPr>
            <a:r>
              <a:rPr lang="en-US" altLang="zh-CN" sz="3200"/>
              <a:t>       </a:t>
            </a:r>
            <a:r>
              <a:rPr lang="zh-CN" altLang="en-US" sz="3200"/>
              <a:t>《共产党宣言》发表的意义？</a:t>
            </a:r>
            <a:endParaRPr lang="zh-CN" altLang="en-US" sz="3200"/>
          </a:p>
        </p:txBody>
      </p:sp>
      <p:sp>
        <p:nvSpPr>
          <p:cNvPr id="5" name="文本框 4"/>
          <p:cNvSpPr txBox="1"/>
          <p:nvPr>
            <p:custDataLst>
              <p:tags r:id="rId5"/>
            </p:custDataLst>
          </p:nvPr>
        </p:nvSpPr>
        <p:spPr>
          <a:xfrm>
            <a:off x="936625" y="3478530"/>
            <a:ext cx="10687050" cy="2306955"/>
          </a:xfrm>
          <a:prstGeom prst="rect">
            <a:avLst/>
          </a:prstGeom>
          <a:noFill/>
        </p:spPr>
        <p:txBody>
          <a:bodyPr wrap="square" rtlCol="0" anchor="t">
            <a:spAutoFit/>
          </a:bodyPr>
          <a:lstStyle/>
          <a:p>
            <a:pPr fontAlgn="auto">
              <a:lnSpc>
                <a:spcPct val="120000"/>
              </a:lnSpc>
            </a:pPr>
            <a:r>
              <a:rPr lang="en-US" altLang="zh-CN" sz="2000">
                <a:latin typeface="宋体" panose="02010600030101010101" pitchFamily="2" charset="-122"/>
                <a:ea typeface="宋体" panose="02010600030101010101" pitchFamily="2" charset="-122"/>
              </a:rPr>
              <a:t>    </a:t>
            </a:r>
            <a:r>
              <a:rPr lang="zh-CN" altLang="en-US" sz="2000">
                <a:latin typeface="宋体" panose="02010600030101010101" pitchFamily="2" charset="-122"/>
                <a:ea typeface="宋体" panose="02010600030101010101" pitchFamily="2" charset="-122"/>
              </a:rPr>
              <a:t>《宣言》的科学力量和价值魅力在于它揭示了人类社会发展的一般规律，论证了社会主义代替资本主义的历史必然性，阐明了无产阶级和人类解放的条件和现实道路，预示了共产主义社会的美好前景，昭示了共产党人的初心和崇高理想。</a:t>
            </a:r>
            <a:endParaRPr lang="zh-CN" altLang="en-US" sz="2000">
              <a:latin typeface="宋体" panose="02010600030101010101" pitchFamily="2" charset="-122"/>
              <a:ea typeface="宋体" panose="02010600030101010101" pitchFamily="2" charset="-122"/>
            </a:endParaRPr>
          </a:p>
          <a:p>
            <a:pPr fontAlgn="auto">
              <a:lnSpc>
                <a:spcPct val="120000"/>
              </a:lnSpc>
            </a:pPr>
            <a:r>
              <a:rPr lang="zh-CN" altLang="en-US" sz="2000">
                <a:latin typeface="宋体" panose="02010600030101010101" pitchFamily="2" charset="-122"/>
                <a:ea typeface="宋体" panose="02010600030101010101" pitchFamily="2" charset="-122"/>
              </a:rPr>
              <a:t>    《宣言》不仅是无产阶级进行革命的行动纲领，而且是社会主义建设和改革的理论指南；它不仅在马克思主义发展史和社会主义运动史上影响巨大，而且对当代世界社会主义运动和中国特色社会主义事业发展具有重要的指导意义。</a:t>
            </a:r>
            <a:endParaRPr lang="zh-CN" altLang="en-US" sz="2000">
              <a:latin typeface="宋体" panose="02010600030101010101" pitchFamily="2" charset="-122"/>
              <a:ea typeface="宋体" panose="02010600030101010101" pitchFamily="2" charset="-122"/>
            </a:endParaRPr>
          </a:p>
        </p:txBody>
      </p:sp>
      <p:sp>
        <p:nvSpPr>
          <p:cNvPr id="6" name="文本框 5"/>
          <p:cNvSpPr txBox="1"/>
          <p:nvPr>
            <p:custDataLst>
              <p:tags r:id="rId6"/>
            </p:custDataLst>
          </p:nvPr>
        </p:nvSpPr>
        <p:spPr>
          <a:xfrm>
            <a:off x="3454400" y="6092825"/>
            <a:ext cx="8687435" cy="368300"/>
          </a:xfrm>
          <a:prstGeom prst="rect">
            <a:avLst/>
          </a:prstGeom>
          <a:noFill/>
        </p:spPr>
        <p:txBody>
          <a:bodyPr wrap="square" rtlCol="0" anchor="t">
            <a:spAutoFit/>
          </a:bodyPr>
          <a:lstStyle/>
          <a:p>
            <a:r>
              <a:rPr lang="zh-CN" altLang="en-US"/>
              <a:t>【更多拓展】http://theory.people.com.cn/n1/2018/0531/c40531-30024771.html</a:t>
            </a:r>
            <a:endParaRPr lang="zh-CN" altLang="en-US"/>
          </a:p>
        </p:txBody>
      </p:sp>
      <p:pic>
        <p:nvPicPr>
          <p:cNvPr id="9" name="图片 8"/>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spd="slow" p14:dur="125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81355" y="738505"/>
            <a:ext cx="7823835" cy="583565"/>
          </a:xfrm>
          <a:prstGeom prst="rect">
            <a:avLst/>
          </a:prstGeom>
          <a:noFill/>
        </p:spPr>
        <p:txBody>
          <a:bodyPr wrap="square" rtlCol="0">
            <a:spAutoFit/>
          </a:bodyPr>
          <a:lstStyle/>
          <a:p>
            <a:pPr algn="l">
              <a:lnSpc>
                <a:spcPct val="100000"/>
              </a:lnSpc>
              <a:buClrTx/>
              <a:buSzTx/>
              <a:buFontTx/>
            </a:pPr>
            <a:r>
              <a:rPr lang="en-US" altLang="zh-CN" sz="3200"/>
              <a:t>      </a:t>
            </a:r>
            <a:r>
              <a:rPr lang="zh-CN" altLang="en-US" sz="3200" b="1">
                <a:solidFill>
                  <a:srgbClr val="FF0028"/>
                </a:solidFill>
                <a:latin typeface="微软雅黑" panose="020B0503020204020204" pitchFamily="34" charset="-122"/>
                <a:ea typeface="微软雅黑" panose="020B0503020204020204" pitchFamily="34" charset="-122"/>
              </a:rPr>
              <a:t> （</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）《共产党宣言》的主要内容</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2"/>
            </p:custDataLst>
          </p:nvPr>
        </p:nvSpPr>
        <p:spPr>
          <a:xfrm>
            <a:off x="3823335" y="1903095"/>
            <a:ext cx="7463790" cy="3538220"/>
          </a:xfrm>
          <a:prstGeom prst="rect">
            <a:avLst/>
          </a:prstGeom>
          <a:noFill/>
          <a:ln>
            <a:solidFill>
              <a:srgbClr val="FFC000"/>
            </a:solidFill>
          </a:ln>
        </p:spPr>
        <p:txBody>
          <a:bodyPr wrap="square" rtlCol="0" anchor="t">
            <a:spAutoFit/>
          </a:bodyPr>
          <a:lstStyle/>
          <a:p>
            <a:r>
              <a:rPr lang="zh-CN" altLang="en-US" sz="2800">
                <a:latin typeface="宋体" panose="02010600030101010101" pitchFamily="2" charset="-122"/>
                <a:ea typeface="宋体" panose="02010600030101010101" pitchFamily="2" charset="-122"/>
                <a:cs typeface="宋体" panose="02010600030101010101" pitchFamily="2" charset="-122"/>
              </a:rPr>
              <a:t>《共产党宣言》包括引言和正文四章。1872年-1893年，马克思和恩格斯先后为《宣言》的德文、俄文、英文、波兰文、意大利文版撰写了七篇序言。七篇序言简要说明了《宣言》的基本思想及其在国际共产主义运动中的历史地位，指明《宣言》的理论原理是历史唯物主义，并根据无产阶级革命的经验和教训，对《宣言》作了补充和修改。</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custDataLst>
              <p:tags r:id="rId3"/>
            </p:custDataLst>
          </p:nvPr>
        </p:nvPicPr>
        <p:blipFill>
          <a:blip r:embed="rId4"/>
          <a:stretch>
            <a:fillRect/>
          </a:stretch>
        </p:blipFill>
        <p:spPr>
          <a:xfrm>
            <a:off x="1008380" y="2057400"/>
            <a:ext cx="2212975" cy="3228975"/>
          </a:xfrm>
          <a:prstGeom prst="rect">
            <a:avLst/>
          </a:prstGeom>
        </p:spPr>
      </p:pic>
      <p:pic>
        <p:nvPicPr>
          <p:cNvPr id="9" name="图片 8"/>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7"/>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Line 6"/>
          <p:cNvSpPr>
            <a:spLocks noChangeShapeType="1"/>
          </p:cNvSpPr>
          <p:nvPr>
            <p:custDataLst>
              <p:tags r:id="rId1"/>
            </p:custDataLst>
          </p:nvPr>
        </p:nvSpPr>
        <p:spPr bwMode="auto">
          <a:xfrm>
            <a:off x="2206171" y="2329771"/>
            <a:ext cx="8051734" cy="0"/>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sp>
        <p:nvSpPr>
          <p:cNvPr id="15" name="Line 6"/>
          <p:cNvSpPr>
            <a:spLocks noChangeShapeType="1"/>
          </p:cNvSpPr>
          <p:nvPr>
            <p:custDataLst>
              <p:tags r:id="rId2"/>
            </p:custDataLst>
          </p:nvPr>
        </p:nvSpPr>
        <p:spPr bwMode="auto">
          <a:xfrm>
            <a:off x="1522590" y="4949600"/>
            <a:ext cx="8172953" cy="0"/>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grpSp>
        <p:nvGrpSpPr>
          <p:cNvPr id="5" name="组合 4"/>
          <p:cNvGrpSpPr/>
          <p:nvPr>
            <p:custDataLst>
              <p:tags r:id="rId3"/>
            </p:custDataLst>
          </p:nvPr>
        </p:nvGrpSpPr>
        <p:grpSpPr>
          <a:xfrm>
            <a:off x="1417295" y="2055757"/>
            <a:ext cx="386297" cy="346360"/>
            <a:chOff x="2023840" y="-377671"/>
            <a:chExt cx="386297" cy="346360"/>
          </a:xfrm>
          <a:solidFill>
            <a:schemeClr val="tx1"/>
          </a:solidFill>
        </p:grpSpPr>
        <p:sp>
          <p:nvSpPr>
            <p:cNvPr id="21" name="文本框 20"/>
            <p:cNvSpPr txBox="1"/>
            <p:nvPr>
              <p:custDataLst>
                <p:tags r:id="rId4"/>
              </p:custDataLst>
            </p:nvPr>
          </p:nvSpPr>
          <p:spPr>
            <a:xfrm>
              <a:off x="2023840" y="-377671"/>
              <a:ext cx="163352" cy="346360"/>
            </a:xfrm>
            <a:custGeom>
              <a:avLst/>
              <a:gdLst/>
              <a:ahLst/>
              <a:cxnLst/>
              <a:rect l="l" t="t" r="r" b="b"/>
              <a:pathLst>
                <a:path w="163352" h="346360">
                  <a:moveTo>
                    <a:pt x="119560" y="0"/>
                  </a:moveTo>
                  <a:lnTo>
                    <a:pt x="159371" y="43792"/>
                  </a:lnTo>
                  <a:cubicBezTo>
                    <a:pt x="108943" y="80950"/>
                    <a:pt x="82402" y="126070"/>
                    <a:pt x="79748" y="179152"/>
                  </a:cubicBezTo>
                  <a:cubicBezTo>
                    <a:pt x="116906" y="179152"/>
                    <a:pt x="144774" y="179152"/>
                    <a:pt x="163352" y="179152"/>
                  </a:cubicBezTo>
                  <a:lnTo>
                    <a:pt x="163352" y="346360"/>
                  </a:lnTo>
                  <a:lnTo>
                    <a:pt x="125" y="346360"/>
                  </a:lnTo>
                  <a:lnTo>
                    <a:pt x="125" y="218963"/>
                  </a:lnTo>
                  <a:cubicBezTo>
                    <a:pt x="-2529" y="118107"/>
                    <a:pt x="37282" y="45119"/>
                    <a:pt x="119560"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20" name="文本框 19"/>
            <p:cNvSpPr txBox="1"/>
            <p:nvPr>
              <p:custDataLst>
                <p:tags r:id="rId5"/>
              </p:custDataLst>
            </p:nvPr>
          </p:nvSpPr>
          <p:spPr>
            <a:xfrm>
              <a:off x="2242807" y="-377671"/>
              <a:ext cx="167330" cy="346360"/>
            </a:xfrm>
            <a:custGeom>
              <a:avLst/>
              <a:gdLst/>
              <a:ahLst/>
              <a:cxnLst/>
              <a:rect l="l" t="t" r="r" b="b"/>
              <a:pathLst>
                <a:path w="167330" h="346360">
                  <a:moveTo>
                    <a:pt x="123537" y="0"/>
                  </a:moveTo>
                  <a:lnTo>
                    <a:pt x="163349" y="43792"/>
                  </a:lnTo>
                  <a:cubicBezTo>
                    <a:pt x="112921" y="80950"/>
                    <a:pt x="85053" y="126070"/>
                    <a:pt x="79745" y="179152"/>
                  </a:cubicBezTo>
                  <a:cubicBezTo>
                    <a:pt x="119556" y="179152"/>
                    <a:pt x="148751" y="179152"/>
                    <a:pt x="167330" y="179152"/>
                  </a:cubicBezTo>
                  <a:lnTo>
                    <a:pt x="167330" y="346360"/>
                  </a:lnTo>
                  <a:lnTo>
                    <a:pt x="121" y="346360"/>
                  </a:lnTo>
                  <a:lnTo>
                    <a:pt x="121" y="218963"/>
                  </a:lnTo>
                  <a:cubicBezTo>
                    <a:pt x="-2533" y="120761"/>
                    <a:pt x="38606" y="47774"/>
                    <a:pt x="123537"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grpSp>
        <p:nvGrpSpPr>
          <p:cNvPr id="4" name="组合 3"/>
          <p:cNvGrpSpPr/>
          <p:nvPr>
            <p:custDataLst>
              <p:tags r:id="rId6"/>
            </p:custDataLst>
          </p:nvPr>
        </p:nvGrpSpPr>
        <p:grpSpPr>
          <a:xfrm>
            <a:off x="10005933" y="4795584"/>
            <a:ext cx="386295" cy="346360"/>
            <a:chOff x="2533554" y="-373690"/>
            <a:chExt cx="386295" cy="346360"/>
          </a:xfrm>
          <a:solidFill>
            <a:schemeClr val="tx1"/>
          </a:solidFill>
        </p:grpSpPr>
        <p:sp>
          <p:nvSpPr>
            <p:cNvPr id="19" name="文本框 18"/>
            <p:cNvSpPr txBox="1"/>
            <p:nvPr>
              <p:custDataLst>
                <p:tags r:id="rId7"/>
              </p:custDataLst>
            </p:nvPr>
          </p:nvSpPr>
          <p:spPr>
            <a:xfrm>
              <a:off x="2533554" y="-373690"/>
              <a:ext cx="163351" cy="346360"/>
            </a:xfrm>
            <a:custGeom>
              <a:avLst/>
              <a:gdLst/>
              <a:ahLst/>
              <a:cxnLst/>
              <a:rect l="l" t="t" r="r" b="b"/>
              <a:pathLst>
                <a:path w="163351" h="346360">
                  <a:moveTo>
                    <a:pt x="0" y="0"/>
                  </a:moveTo>
                  <a:lnTo>
                    <a:pt x="163227" y="0"/>
                  </a:lnTo>
                  <a:lnTo>
                    <a:pt x="163227" y="131378"/>
                  </a:lnTo>
                  <a:cubicBezTo>
                    <a:pt x="165881" y="229580"/>
                    <a:pt x="126069" y="301240"/>
                    <a:pt x="43792" y="346360"/>
                  </a:cubicBezTo>
                  <a:lnTo>
                    <a:pt x="3981" y="306549"/>
                  </a:lnTo>
                  <a:cubicBezTo>
                    <a:pt x="57063" y="269391"/>
                    <a:pt x="83604" y="222944"/>
                    <a:pt x="83604" y="167208"/>
                  </a:cubicBezTo>
                  <a:cubicBezTo>
                    <a:pt x="49101" y="167208"/>
                    <a:pt x="21232"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18" name="文本框 17"/>
            <p:cNvSpPr txBox="1"/>
            <p:nvPr>
              <p:custDataLst>
                <p:tags r:id="rId8"/>
              </p:custDataLst>
            </p:nvPr>
          </p:nvSpPr>
          <p:spPr>
            <a:xfrm>
              <a:off x="2756498" y="-373690"/>
              <a:ext cx="163351" cy="346360"/>
            </a:xfrm>
            <a:custGeom>
              <a:avLst/>
              <a:gdLst/>
              <a:ahLst/>
              <a:cxnLst/>
              <a:rect l="l" t="t" r="r" b="b"/>
              <a:pathLst>
                <a:path w="163351" h="346360">
                  <a:moveTo>
                    <a:pt x="0" y="0"/>
                  </a:moveTo>
                  <a:lnTo>
                    <a:pt x="163227" y="0"/>
                  </a:lnTo>
                  <a:lnTo>
                    <a:pt x="163227" y="131378"/>
                  </a:lnTo>
                  <a:cubicBezTo>
                    <a:pt x="165882" y="229580"/>
                    <a:pt x="126070" y="301240"/>
                    <a:pt x="43793" y="346360"/>
                  </a:cubicBezTo>
                  <a:lnTo>
                    <a:pt x="0" y="306549"/>
                  </a:lnTo>
                  <a:cubicBezTo>
                    <a:pt x="50428" y="272045"/>
                    <a:pt x="78296" y="225599"/>
                    <a:pt x="83604" y="167208"/>
                  </a:cubicBezTo>
                  <a:cubicBezTo>
                    <a:pt x="49101" y="167208"/>
                    <a:pt x="21233"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sp>
        <p:nvSpPr>
          <p:cNvPr id="2" name="文本框 1"/>
          <p:cNvSpPr txBox="1"/>
          <p:nvPr>
            <p:custDataLst>
              <p:tags r:id="rId9"/>
            </p:custDataLst>
          </p:nvPr>
        </p:nvSpPr>
        <p:spPr>
          <a:xfrm>
            <a:off x="1417320" y="2626995"/>
            <a:ext cx="9062085" cy="2411730"/>
          </a:xfrm>
          <a:prstGeom prst="rect">
            <a:avLst/>
          </a:prstGeom>
        </p:spPr>
        <p:txBody>
          <a:bodyPr vert="horz" wrap="square" lIns="91440" tIns="45720" rIns="91440" bIns="45720" rtlCol="0" anchor="t">
            <a:noAutofit/>
          </a:bodyPr>
          <a:lstStyle>
            <a:defPPr>
              <a:defRPr lang="zh-CN"/>
            </a:defPPr>
            <a:lvl1pPr marR="0" lvl="0" indent="0" algn="just" fontAlgn="auto">
              <a:lnSpc>
                <a:spcPct val="120000"/>
              </a:lnSpc>
              <a:spcBef>
                <a:spcPts val="1000"/>
              </a:spcBef>
              <a:spcAft>
                <a:spcPct val="0"/>
              </a:spcAft>
              <a:buClrTx/>
              <a:buSzTx/>
              <a:buFont typeface="Arial" panose="020B0604020202020204" pitchFamily="34" charset="0"/>
              <a:buNone/>
              <a:defRPr kumimoji="0" sz="2400" b="0" i="0" u="none" strike="noStrike" cap="none" spc="0" normalizeH="0" baseline="0">
                <a:ln>
                  <a:noFill/>
                </a:ln>
                <a:effectLst/>
                <a:uLnTx/>
                <a:uFillTx/>
                <a:latin typeface="Arial" panose="020B0604020202020204"/>
                <a:ea typeface="黑体" panose="02010609060101010101" charset="-122"/>
              </a:defRPr>
            </a:lvl1pPr>
            <a:lvl2pPr marL="685800" indent="-228600">
              <a:lnSpc>
                <a:spcPct val="90000"/>
              </a:lnSpc>
              <a:spcBef>
                <a:spcPts val="500"/>
              </a:spcBef>
              <a:buFont typeface="Arial" panose="020B0604020202020204" pitchFamily="34" charset="0"/>
              <a:buChar char="•"/>
              <a:defRPr sz="2000">
                <a:solidFill>
                  <a:schemeClr val="bg1">
                    <a:lumMod val="85000"/>
                  </a:schemeClr>
                </a:solidFill>
              </a:defRPr>
            </a:lvl2pPr>
            <a:lvl3pPr marL="1143000" indent="-228600">
              <a:lnSpc>
                <a:spcPct val="90000"/>
              </a:lnSpc>
              <a:spcBef>
                <a:spcPts val="500"/>
              </a:spcBef>
              <a:buFont typeface="Arial" panose="020B0604020202020204" pitchFamily="34" charset="0"/>
              <a:buChar char="•"/>
              <a:defRPr>
                <a:solidFill>
                  <a:schemeClr val="bg1">
                    <a:lumMod val="85000"/>
                  </a:schemeClr>
                </a:solidFill>
              </a:defRPr>
            </a:lvl3pPr>
            <a:lvl4pPr marL="1600200" indent="-228600">
              <a:lnSpc>
                <a:spcPct val="90000"/>
              </a:lnSpc>
              <a:spcBef>
                <a:spcPts val="500"/>
              </a:spcBef>
              <a:buFont typeface="Arial" panose="020B0604020202020204" pitchFamily="34" charset="0"/>
              <a:buChar char="•"/>
              <a:defRPr>
                <a:solidFill>
                  <a:schemeClr val="bg1">
                    <a:lumMod val="85000"/>
                  </a:schemeClr>
                </a:solidFill>
              </a:defRPr>
            </a:lvl4pPr>
            <a:lvl5pPr marL="2057400" indent="-228600">
              <a:lnSpc>
                <a:spcPct val="90000"/>
              </a:lnSpc>
              <a:spcBef>
                <a:spcPts val="500"/>
              </a:spcBef>
              <a:buFont typeface="Arial" panose="020B0604020202020204" pitchFamily="34" charset="0"/>
              <a:buChar char="•"/>
              <a:defRPr>
                <a:solidFill>
                  <a:schemeClr val="bg1">
                    <a:lumMod val="85000"/>
                  </a:schemeClr>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en-US" altLang="zh-CN" sz="3200">
                <a:sym typeface="+mn-ea"/>
              </a:rPr>
              <a:t>       </a:t>
            </a:r>
            <a:r>
              <a:rPr lang="zh-CN" altLang="en-US" sz="3200">
                <a:sym typeface="+mn-ea"/>
              </a:rPr>
              <a:t>一个幽灵，共产主义的幽灵，在欧洲大陆徘徊。为了对这个幽灵进行神圣的围剿，旧欧洲的一切势力，教皇和沙皇、梅特涅和基佐、法国的激进派和德国的警察，都联合起来了。</a:t>
            </a:r>
            <a:endParaRPr lang="zh-CN" altLang="en-US" sz="3200">
              <a:solidFill>
                <a:schemeClr val="tx1">
                  <a:lumMod val="85000"/>
                  <a:lumOff val="15000"/>
                </a:schemeClr>
              </a:solidFill>
              <a:sym typeface="+mn-ea"/>
            </a:endParaRPr>
          </a:p>
        </p:txBody>
      </p:sp>
      <p:sp>
        <p:nvSpPr>
          <p:cNvPr id="3" name="文本框 2"/>
          <p:cNvSpPr txBox="1"/>
          <p:nvPr>
            <p:custDataLst>
              <p:tags r:id="rId10"/>
            </p:custDataLst>
          </p:nvPr>
        </p:nvSpPr>
        <p:spPr>
          <a:xfrm>
            <a:off x="6005511" y="5681154"/>
            <a:ext cx="4415745" cy="685800"/>
          </a:xfrm>
          <a:prstGeom prst="rect">
            <a:avLst/>
          </a:prstGeom>
          <a:ln w="12700">
            <a:miter lim="400000"/>
          </a:ln>
        </p:spPr>
        <p:txBody>
          <a:bodyPr lIns="50800" tIns="50800" rIns="50800" bIns="50800" anchor="t">
            <a:normAutofit/>
          </a:bodyPr>
          <a:lstStyle>
            <a:defPPr>
              <a:defRPr lang="zh-CN"/>
            </a:defPPr>
            <a:lvl1pPr marR="0" lvl="0" indent="0" algn="r" defTabSz="726440" eaLnBrk="0" fontAlgn="base" hangingPunct="0">
              <a:lnSpc>
                <a:spcPct val="100000"/>
              </a:lnSpc>
              <a:spcBef>
                <a:spcPct val="0"/>
              </a:spcBef>
              <a:spcAft>
                <a:spcPct val="0"/>
              </a:spcAft>
              <a:buClrTx/>
              <a:buSzTx/>
              <a:buFontTx/>
              <a:buNone/>
              <a:defRPr kumimoji="0" sz="2000" b="0" i="1" u="none" strike="noStrike" cap="none" spc="0" normalizeH="0" baseline="0">
                <a:ln>
                  <a:noFill/>
                </a:ln>
                <a:effectLst/>
                <a:uLnTx/>
                <a:uFillTx/>
                <a:latin typeface="Calibri" panose="020F0502020204030204"/>
                <a:ea typeface="微软雅黑" panose="020B0503020204020204" pitchFamily="34" charset="-122"/>
              </a:defRPr>
            </a:lvl1pPr>
          </a:lstStyle>
          <a:p>
            <a:r>
              <a:rPr lang="en-US" altLang="zh-CN"/>
              <a:t>—</a:t>
            </a:r>
            <a:r>
              <a:rPr lang="zh-CN" altLang="en-US"/>
              <a:t>选自《共产党宣言》</a:t>
            </a:r>
            <a:endParaRPr lang="zh-CN" altLang="en-US"/>
          </a:p>
        </p:txBody>
      </p:sp>
      <p:sp>
        <p:nvSpPr>
          <p:cNvPr id="28" name="文本框 27"/>
          <p:cNvSpPr txBox="1"/>
          <p:nvPr>
            <p:custDataLst>
              <p:tags r:id="rId11"/>
            </p:custDataLst>
          </p:nvPr>
        </p:nvSpPr>
        <p:spPr>
          <a:xfrm>
            <a:off x="2205794" y="1622962"/>
            <a:ext cx="1501140" cy="706755"/>
          </a:xfrm>
          <a:prstGeom prst="rect">
            <a:avLst/>
          </a:prstGeom>
          <a:noFill/>
          <a:effectLst/>
        </p:spPr>
        <p:txBody>
          <a:bodyPr wrap="none" rtlCol="0">
            <a:spAutoFit/>
          </a:bodyPr>
          <a:lstStyle/>
          <a:p>
            <a:r>
              <a:rPr lang="zh-CN" altLang="en-US" sz="4000" b="1"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引  言</a:t>
            </a:r>
            <a:endParaRPr lang="zh-CN" altLang="en-US" sz="4000" b="1" smtClean="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9" name="图片 8"/>
          <p:cNvPicPr>
            <a:picLocks noChangeAspect="1"/>
          </p:cNvPicPr>
          <p:nvPr>
            <p:custDataLst>
              <p:tags r:id="rId12"/>
            </p:custDataLst>
          </p:nvPr>
        </p:nvPicPr>
        <p:blipFill>
          <a:blip r:embed="rId13">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4"/>
    </p:custDataLst>
  </p:cSld>
  <p:clrMapOvr>
    <a:masterClrMapping/>
  </p:clrMapOvr>
  <p:transition>
    <p:dissolv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795020" y="613410"/>
            <a:ext cx="10926445" cy="5631180"/>
          </a:xfrm>
          <a:prstGeom prst="rect">
            <a:avLst/>
          </a:prstGeom>
          <a:noFill/>
          <a:ln>
            <a:solidFill>
              <a:srgbClr val="FFC000"/>
            </a:solidFill>
          </a:ln>
        </p:spPr>
        <p:txBody>
          <a:bodyPr wrap="square" rtlCol="0" anchor="t">
            <a:spAutoFit/>
          </a:bodyPr>
          <a:lstStyle/>
          <a:p>
            <a:pPr>
              <a:lnSpc>
                <a:spcPct val="150000"/>
              </a:lnSpc>
            </a:pPr>
            <a:r>
              <a:rPr lang="zh-CN" altLang="en-US" sz="2400">
                <a:solidFill>
                  <a:srgbClr val="F737DA"/>
                </a:solidFill>
                <a:latin typeface="宋体" panose="02010600030101010101" pitchFamily="2" charset="-122"/>
                <a:ea typeface="宋体" panose="02010600030101010101" pitchFamily="2" charset="-122"/>
                <a:sym typeface="+mn-ea"/>
              </a:rPr>
              <a:t>《宣言》引文</a:t>
            </a:r>
            <a:r>
              <a:rPr lang="zh-CN" altLang="en-US" sz="2400">
                <a:latin typeface="宋体" panose="02010600030101010101" pitchFamily="2" charset="-122"/>
                <a:ea typeface="宋体" panose="02010600030101010101" pitchFamily="2" charset="-122"/>
                <a:sym typeface="+mn-ea"/>
              </a:rPr>
              <a:t>说明了《宣言》产生的历史背景和目的任务。</a:t>
            </a:r>
            <a:endParaRPr lang="zh-CN" altLang="en-US" sz="2400">
              <a:latin typeface="宋体" panose="02010600030101010101" pitchFamily="2" charset="-122"/>
              <a:ea typeface="宋体" panose="02010600030101010101" pitchFamily="2" charset="-122"/>
            </a:endParaRPr>
          </a:p>
          <a:p>
            <a:pPr>
              <a:lnSpc>
                <a:spcPct val="150000"/>
              </a:lnSpc>
            </a:pPr>
            <a:r>
              <a:rPr lang="zh-CN" altLang="en-US" sz="2400">
                <a:solidFill>
                  <a:srgbClr val="F737DA"/>
                </a:solidFill>
                <a:latin typeface="宋体" panose="02010600030101010101" pitchFamily="2" charset="-122"/>
                <a:ea typeface="宋体" panose="02010600030101010101" pitchFamily="2" charset="-122"/>
                <a:sym typeface="+mn-ea"/>
              </a:rPr>
              <a:t>《宣言》第一章</a:t>
            </a:r>
            <a:r>
              <a:rPr lang="zh-CN" altLang="en-US" sz="2400">
                <a:latin typeface="宋体" panose="02010600030101010101" pitchFamily="2" charset="-122"/>
                <a:ea typeface="宋体" panose="02010600030101010101" pitchFamily="2" charset="-122"/>
                <a:sym typeface="+mn-ea"/>
              </a:rPr>
              <a:t>《资产者和无产者》论述了马克思主义的阶级斗争学说。</a:t>
            </a:r>
            <a:endParaRPr lang="zh-CN" altLang="en-US" sz="2400">
              <a:latin typeface="宋体" panose="02010600030101010101" pitchFamily="2" charset="-122"/>
              <a:ea typeface="宋体" panose="02010600030101010101" pitchFamily="2" charset="-122"/>
            </a:endParaRPr>
          </a:p>
          <a:p>
            <a:pPr>
              <a:lnSpc>
                <a:spcPct val="150000"/>
              </a:lnSpc>
            </a:pPr>
            <a:r>
              <a:rPr lang="zh-CN" altLang="en-US" sz="2400">
                <a:solidFill>
                  <a:srgbClr val="F737DA"/>
                </a:solidFill>
                <a:latin typeface="宋体" panose="02010600030101010101" pitchFamily="2" charset="-122"/>
                <a:ea typeface="宋体" panose="02010600030101010101" pitchFamily="2" charset="-122"/>
                <a:sym typeface="+mn-ea"/>
              </a:rPr>
              <a:t>《宣言》第二章</a:t>
            </a:r>
            <a:r>
              <a:rPr lang="zh-CN" altLang="en-US" sz="2400">
                <a:latin typeface="宋体" panose="02010600030101010101" pitchFamily="2" charset="-122"/>
                <a:ea typeface="宋体" panose="02010600030101010101" pitchFamily="2" charset="-122"/>
                <a:sym typeface="+mn-ea"/>
              </a:rPr>
              <a:t>《无产者和共产党人》，说明了无产阶级政党的性质、特点、目的和任务，以及共产党的理论和纲领。</a:t>
            </a:r>
            <a:endParaRPr lang="zh-CN" altLang="en-US" sz="2400">
              <a:latin typeface="宋体" panose="02010600030101010101" pitchFamily="2" charset="-122"/>
              <a:ea typeface="宋体" panose="02010600030101010101" pitchFamily="2" charset="-122"/>
            </a:endParaRPr>
          </a:p>
          <a:p>
            <a:pPr>
              <a:lnSpc>
                <a:spcPct val="150000"/>
              </a:lnSpc>
            </a:pPr>
            <a:r>
              <a:rPr lang="zh-CN" altLang="en-US" sz="2400">
                <a:solidFill>
                  <a:srgbClr val="F737DA"/>
                </a:solidFill>
                <a:latin typeface="宋体" panose="02010600030101010101" pitchFamily="2" charset="-122"/>
                <a:ea typeface="宋体" panose="02010600030101010101" pitchFamily="2" charset="-122"/>
                <a:sym typeface="+mn-ea"/>
              </a:rPr>
              <a:t>《宣言》第三章</a:t>
            </a:r>
            <a:r>
              <a:rPr lang="zh-CN" altLang="en-US" sz="2400">
                <a:latin typeface="宋体" panose="02010600030101010101" pitchFamily="2" charset="-122"/>
                <a:ea typeface="宋体" panose="02010600030101010101" pitchFamily="2" charset="-122"/>
                <a:sym typeface="+mn-ea"/>
              </a:rPr>
              <a:t>《社会主义的和共产主义的文献》，批判了当时流行的各种假社会主义，分析了各种假社会主义流派产生的社会历史条件，并揭露了它们的阶级实质。分为①反动的社会主义。②保守的或资产阶级的社会主义。③批判的空想的社会主义和共产主义。</a:t>
            </a:r>
            <a:endParaRPr lang="zh-CN" altLang="en-US" sz="2400">
              <a:latin typeface="宋体" panose="02010600030101010101" pitchFamily="2" charset="-122"/>
              <a:ea typeface="宋体" panose="02010600030101010101" pitchFamily="2" charset="-122"/>
            </a:endParaRPr>
          </a:p>
          <a:p>
            <a:pPr>
              <a:lnSpc>
                <a:spcPct val="150000"/>
              </a:lnSpc>
            </a:pPr>
            <a:r>
              <a:rPr lang="zh-CN" altLang="en-US" sz="2400">
                <a:solidFill>
                  <a:srgbClr val="F737DA"/>
                </a:solidFill>
                <a:latin typeface="宋体" panose="02010600030101010101" pitchFamily="2" charset="-122"/>
                <a:ea typeface="宋体" panose="02010600030101010101" pitchFamily="2" charset="-122"/>
                <a:sym typeface="+mn-ea"/>
              </a:rPr>
              <a:t>《宣言》第四章</a:t>
            </a:r>
            <a:r>
              <a:rPr lang="zh-CN" altLang="en-US" sz="2400">
                <a:latin typeface="宋体" panose="02010600030101010101" pitchFamily="2" charset="-122"/>
                <a:ea typeface="宋体" panose="02010600030101010101" pitchFamily="2" charset="-122"/>
                <a:sym typeface="+mn-ea"/>
              </a:rPr>
              <a:t>《共产党人对各种反对党派的态度》论述了共产党人革命斗争的思想策略。</a:t>
            </a:r>
            <a:endParaRPr lang="zh-CN" altLang="en-US" sz="2400">
              <a:latin typeface="宋体" panose="02010600030101010101" pitchFamily="2" charset="-122"/>
              <a:ea typeface="宋体" panose="02010600030101010101" pitchFamily="2" charset="-122"/>
            </a:endParaRPr>
          </a:p>
        </p:txBody>
      </p:sp>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4"/>
    </p:custDataLst>
  </p:cSld>
  <p:clrMapOvr>
    <a:masterClrMapping/>
  </p:clrMapOvr>
  <p:transition>
    <p:dissolv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1190625" y="2244725"/>
            <a:ext cx="10312400" cy="2676525"/>
          </a:xfrm>
          <a:prstGeom prst="rect">
            <a:avLst/>
          </a:prstGeom>
          <a:noFill/>
          <a:ln w="19050">
            <a:solidFill>
              <a:srgbClr val="FFC000"/>
            </a:solidFill>
          </a:ln>
        </p:spPr>
        <p:txBody>
          <a:bodyPr wrap="square" rtlCol="0" anchor="t">
            <a:spAutoFit/>
          </a:bodyPr>
          <a:lstStyle/>
          <a:p>
            <a:pPr>
              <a:lnSpc>
                <a:spcPct val="150000"/>
              </a:lnSpc>
            </a:pPr>
            <a:r>
              <a:rPr lang="zh-CN" altLang="en-US" sz="2800">
                <a:solidFill>
                  <a:srgbClr val="F737DA"/>
                </a:solidFill>
                <a:latin typeface="宋体" panose="02010600030101010101" pitchFamily="2" charset="-122"/>
                <a:ea typeface="宋体" panose="02010600030101010101" pitchFamily="2" charset="-122"/>
                <a:cs typeface="宋体" panose="02010600030101010101" pitchFamily="2" charset="-122"/>
                <a:sym typeface="+mn-ea"/>
              </a:rPr>
              <a:t>①两个必然性</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：分析了资本主义生产方式的内在矛盾与人类社会的发展规律，科学论证了资本主义必然灭亡和社会主义必然胜利的历史必然性。宣告资产阶级的灭亡和无产阶级的胜利同样是不可避免的。</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2" name="文本框 1"/>
          <p:cNvSpPr txBox="1"/>
          <p:nvPr>
            <p:custDataLst>
              <p:tags r:id="rId2"/>
            </p:custDataLst>
          </p:nvPr>
        </p:nvSpPr>
        <p:spPr>
          <a:xfrm>
            <a:off x="596900" y="990600"/>
            <a:ext cx="7823835" cy="583565"/>
          </a:xfrm>
          <a:prstGeom prst="rect">
            <a:avLst/>
          </a:prstGeom>
          <a:noFill/>
        </p:spPr>
        <p:txBody>
          <a:bodyPr wrap="square" rtlCol="0">
            <a:spAutoFit/>
          </a:bodyPr>
          <a:lstStyle/>
          <a:p>
            <a:pPr algn="l">
              <a:lnSpc>
                <a:spcPct val="100000"/>
              </a:lnSpc>
              <a:buClrTx/>
              <a:buSzTx/>
              <a:buFontTx/>
            </a:pPr>
            <a:r>
              <a:rPr lang="en-US" altLang="zh-CN" sz="3200"/>
              <a:t>      </a:t>
            </a:r>
            <a:r>
              <a:rPr lang="zh-CN" altLang="en-US" sz="3200" b="1">
                <a:solidFill>
                  <a:srgbClr val="FF0028"/>
                </a:solidFill>
                <a:latin typeface="微软雅黑" panose="020B0503020204020204" pitchFamily="34" charset="-122"/>
                <a:ea typeface="微软雅黑" panose="020B0503020204020204" pitchFamily="34" charset="-122"/>
              </a:rPr>
              <a:t> （</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）《共产党宣言》的主要内容</a:t>
            </a:r>
            <a:endParaRPr lang="zh-CN" altLang="en-US" sz="3200" b="1">
              <a:solidFill>
                <a:srgbClr val="FF0028"/>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939800" y="1543685"/>
            <a:ext cx="10312400" cy="2030095"/>
          </a:xfrm>
          <a:prstGeom prst="rect">
            <a:avLst/>
          </a:prstGeom>
          <a:noFill/>
          <a:ln w="19050">
            <a:solidFill>
              <a:srgbClr val="FFC000"/>
            </a:solidFill>
          </a:ln>
        </p:spPr>
        <p:txBody>
          <a:bodyPr wrap="square" rtlCol="0" anchor="t">
            <a:spAutoFit/>
          </a:bodyPr>
          <a:lstStyle/>
          <a:p>
            <a:pPr>
              <a:lnSpc>
                <a:spcPct val="150000"/>
              </a:lnSpc>
            </a:pPr>
            <a:r>
              <a:rPr lang="zh-CN" altLang="en-US" sz="2800">
                <a:solidFill>
                  <a:srgbClr val="F737DA"/>
                </a:solidFill>
                <a:latin typeface="宋体" panose="02010600030101010101" pitchFamily="2" charset="-122"/>
                <a:ea typeface="宋体" panose="02010600030101010101" pitchFamily="2" charset="-122"/>
                <a:cs typeface="宋体" panose="02010600030101010101" pitchFamily="2" charset="-122"/>
                <a:sym typeface="+mn-ea"/>
              </a:rPr>
              <a:t>②总结经验和教训</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：总结了工人运动的经验和教训，第一次系统论述了无产阶级政党的性质、特点、任务和策略原则，阐明了建立无产阶级政党的必要性。</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2" name="文本框 1"/>
          <p:cNvSpPr txBox="1"/>
          <p:nvPr>
            <p:custDataLst>
              <p:tags r:id="rId2"/>
            </p:custDataLst>
          </p:nvPr>
        </p:nvSpPr>
        <p:spPr>
          <a:xfrm>
            <a:off x="680720" y="640715"/>
            <a:ext cx="7823835" cy="583565"/>
          </a:xfrm>
          <a:prstGeom prst="rect">
            <a:avLst/>
          </a:prstGeom>
          <a:noFill/>
        </p:spPr>
        <p:txBody>
          <a:bodyPr wrap="square" rtlCol="0">
            <a:spAutoFit/>
          </a:bodyPr>
          <a:lstStyle/>
          <a:p>
            <a:pPr algn="l">
              <a:lnSpc>
                <a:spcPct val="100000"/>
              </a:lnSpc>
              <a:buClrTx/>
              <a:buSzTx/>
              <a:buFontTx/>
            </a:pPr>
            <a:r>
              <a:rPr lang="en-US" altLang="zh-CN" sz="3200"/>
              <a:t>      </a:t>
            </a:r>
            <a:r>
              <a:rPr lang="zh-CN" altLang="en-US" sz="3200" b="1">
                <a:solidFill>
                  <a:srgbClr val="FF0028"/>
                </a:solidFill>
                <a:latin typeface="微软雅黑" panose="020B0503020204020204" pitchFamily="34" charset="-122"/>
                <a:ea typeface="微软雅黑" panose="020B0503020204020204" pitchFamily="34" charset="-122"/>
              </a:rPr>
              <a:t> （</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）《共产党宣言》的主要内容</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3"/>
            </p:custDataLst>
          </p:nvPr>
        </p:nvSpPr>
        <p:spPr>
          <a:xfrm>
            <a:off x="1703705" y="3820160"/>
            <a:ext cx="9786620" cy="2306955"/>
          </a:xfrm>
          <a:prstGeom prst="rect">
            <a:avLst/>
          </a:prstGeom>
          <a:noFill/>
        </p:spPr>
        <p:txBody>
          <a:bodyPr wrap="square" rtlCol="0" anchor="t">
            <a:spAutoFit/>
          </a:bodyPr>
          <a:lstStyle/>
          <a:p>
            <a:pPr marL="342900" indent="-342900" algn="l">
              <a:lnSpc>
                <a:spcPct val="150000"/>
              </a:lnSpc>
              <a:buClr>
                <a:srgbClr val="F737DA"/>
              </a:buClr>
              <a:buSzTx/>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性质</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无产阶级的先锋队</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a:p>
            <a:pPr marL="342900" indent="-342900" algn="l">
              <a:lnSpc>
                <a:spcPct val="150000"/>
              </a:lnSpc>
              <a:buClr>
                <a:srgbClr val="F737DA"/>
              </a:buClr>
              <a:buSzTx/>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特点</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除了代表整个无产阶级的根本利益外，没有自己的特殊利益</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a:p>
            <a:pPr marL="342900" indent="-342900" algn="l">
              <a:lnSpc>
                <a:spcPct val="150000"/>
              </a:lnSpc>
              <a:buClr>
                <a:srgbClr val="F737DA"/>
              </a:buClr>
              <a:buSzTx/>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任务</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推翻资产阶级的统治，建立无产阶级政权</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a:p>
            <a:pPr marL="342900" indent="-342900" algn="l">
              <a:lnSpc>
                <a:spcPct val="150000"/>
              </a:lnSpc>
              <a:buClr>
                <a:srgbClr val="F737DA"/>
              </a:buClr>
              <a:buSzTx/>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策略原则</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团结绝大多数人</a:t>
            </a:r>
            <a:endParaRPr lang="en-US" altLang="zh-CN" sz="24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5" name="文本框 4"/>
          <p:cNvSpPr txBox="1"/>
          <p:nvPr>
            <p:custDataLst>
              <p:tags r:id="rId4"/>
            </p:custDataLst>
          </p:nvPr>
        </p:nvSpPr>
        <p:spPr>
          <a:xfrm>
            <a:off x="1163955" y="3942715"/>
            <a:ext cx="433705" cy="2306955"/>
          </a:xfrm>
          <a:prstGeom prst="rect">
            <a:avLst/>
          </a:prstGeom>
          <a:noFill/>
        </p:spPr>
        <p:txBody>
          <a:bodyPr wrap="square" rtlCol="0" anchor="t">
            <a:spAutoFit/>
          </a:bodyPr>
          <a:lstStyle/>
          <a:p>
            <a:r>
              <a:rPr lang="zh-CN" altLang="en-US" sz="2400" b="1">
                <a:solidFill>
                  <a:srgbClr val="F737DA"/>
                </a:solidFill>
                <a:latin typeface="黑体" panose="02010609060101010101" charset="-122"/>
                <a:ea typeface="黑体" panose="02010609060101010101" charset="-122"/>
                <a:cs typeface="宋体" panose="02010600030101010101" pitchFamily="2" charset="-122"/>
                <a:sym typeface="+mn-ea"/>
              </a:rPr>
              <a:t>无产阶级政党</a:t>
            </a:r>
            <a:endParaRPr lang="zh-CN" altLang="en-US" sz="2400" b="1">
              <a:solidFill>
                <a:srgbClr val="F737DA"/>
              </a:solidFill>
              <a:latin typeface="黑体" panose="02010609060101010101" charset="-122"/>
              <a:ea typeface="黑体" panose="02010609060101010101" charset="-122"/>
              <a:cs typeface="宋体" panose="02010600030101010101" pitchFamily="2" charset="-122"/>
              <a:sym typeface="+mn-ea"/>
            </a:endParaRPr>
          </a:p>
        </p:txBody>
      </p:sp>
      <p:pic>
        <p:nvPicPr>
          <p:cNvPr id="9" name="图片 8"/>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7"/>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ppt_x"/>
                                          </p:val>
                                        </p:tav>
                                        <p:tav tm="100000">
                                          <p:val>
                                            <p:strVal val="#ppt_x"/>
                                          </p:val>
                                        </p:tav>
                                      </p:tavLst>
                                    </p:anim>
                                    <p:anim calcmode="lin" valueType="num">
                                      <p:cBhvr additive="base">
                                        <p:cTn id="21"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1325880" y="2251710"/>
            <a:ext cx="9794240" cy="737235"/>
          </a:xfrm>
          <a:prstGeom prst="rect">
            <a:avLst/>
          </a:prstGeom>
          <a:noFill/>
          <a:ln w="19050">
            <a:solidFill>
              <a:srgbClr val="FFC000"/>
            </a:solidFill>
          </a:ln>
        </p:spPr>
        <p:txBody>
          <a:bodyPr wrap="square" rtlCol="0" anchor="t">
            <a:spAutoFit/>
          </a:bodyPr>
          <a:lstStyle/>
          <a:p>
            <a:pPr algn="l">
              <a:lnSpc>
                <a:spcPct val="150000"/>
              </a:lnSpc>
              <a:buClrTx/>
              <a:buSzTx/>
              <a:buFontTx/>
            </a:pPr>
            <a:r>
              <a:rPr lang="zh-CN" altLang="en-US" sz="2800">
                <a:solidFill>
                  <a:srgbClr val="F737DA"/>
                </a:solidFill>
                <a:latin typeface="宋体" panose="02010600030101010101" pitchFamily="2" charset="-122"/>
                <a:ea typeface="宋体" panose="02010600030101010101" pitchFamily="2" charset="-122"/>
                <a:cs typeface="宋体" panose="02010600030101010101" pitchFamily="2" charset="-122"/>
                <a:sym typeface="+mn-ea"/>
              </a:rPr>
              <a:t>③阐述理想目标</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：阐述了未来共产主义社会的理想目标。</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2" name="文本框 1"/>
          <p:cNvSpPr txBox="1"/>
          <p:nvPr>
            <p:custDataLst>
              <p:tags r:id="rId2"/>
            </p:custDataLst>
          </p:nvPr>
        </p:nvSpPr>
        <p:spPr>
          <a:xfrm>
            <a:off x="513080" y="990600"/>
            <a:ext cx="7823835" cy="583565"/>
          </a:xfrm>
          <a:prstGeom prst="rect">
            <a:avLst/>
          </a:prstGeom>
          <a:noFill/>
        </p:spPr>
        <p:txBody>
          <a:bodyPr wrap="square" rtlCol="0">
            <a:spAutoFit/>
          </a:bodyPr>
          <a:lstStyle/>
          <a:p>
            <a:pPr algn="l">
              <a:lnSpc>
                <a:spcPct val="100000"/>
              </a:lnSpc>
              <a:buClrTx/>
              <a:buSzTx/>
              <a:buFontTx/>
            </a:pPr>
            <a:r>
              <a:rPr lang="en-US" altLang="zh-CN" sz="3200"/>
              <a:t>      </a:t>
            </a:r>
            <a:r>
              <a:rPr lang="zh-CN" altLang="en-US" sz="3200" b="1">
                <a:solidFill>
                  <a:srgbClr val="FF0028"/>
                </a:solidFill>
                <a:latin typeface="微软雅黑" panose="020B0503020204020204" pitchFamily="34" charset="-122"/>
                <a:ea typeface="微软雅黑" panose="020B0503020204020204" pitchFamily="34" charset="-122"/>
              </a:rPr>
              <a:t> （</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）《共产党宣言》的主要内容</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3"/>
            </p:custDataLst>
          </p:nvPr>
        </p:nvSpPr>
        <p:spPr>
          <a:xfrm>
            <a:off x="1224915" y="3666490"/>
            <a:ext cx="9742805" cy="1383665"/>
          </a:xfrm>
          <a:prstGeom prst="rect">
            <a:avLst/>
          </a:prstGeom>
          <a:noFill/>
        </p:spPr>
        <p:txBody>
          <a:bodyPr wrap="square" rtlCol="0" anchor="t">
            <a:spAutoFit/>
          </a:bodyPr>
          <a:lstStyle/>
          <a:p>
            <a:pPr marL="457200" indent="-457200" algn="l">
              <a:lnSpc>
                <a:spcPct val="150000"/>
              </a:lnSpc>
              <a:buClr>
                <a:srgbClr val="F737DA"/>
              </a:buClr>
              <a:buSzTx/>
              <a:buFont typeface="Wingdings" panose="05000000000000000000" charset="0"/>
              <a:buChar char="u"/>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理想目标</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消灭阶级和阶级对立，每个人的自由发展是一切人的自由发展的条件，使全体社会成员全面发展。</a:t>
            </a:r>
            <a:endParaRPr lang="zh-CN" altLang="en-US" sz="2800"/>
          </a:p>
        </p:txBody>
      </p:sp>
      <p:pic>
        <p:nvPicPr>
          <p:cNvPr id="9" name="图片 8"/>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6"/>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custDataLst>
              <p:tags r:id="rId1"/>
            </p:custDataLst>
          </p:nvPr>
        </p:nvSpPr>
        <p:spPr>
          <a:xfrm>
            <a:off x="720888" y="2828481"/>
            <a:ext cx="1535998" cy="1862048"/>
          </a:xfrm>
          <a:prstGeom prst="rect">
            <a:avLst/>
          </a:prstGeom>
          <a:noFill/>
          <a:effectLst/>
        </p:spPr>
        <p:txBody>
          <a:bodyPr wrap="none" rtlCol="0">
            <a:spAutoFit/>
          </a:bodyPr>
          <a:lstStyle/>
          <a:p>
            <a:r>
              <a:rPr lang="en-US" altLang="zh-CN" sz="11500" smtClean="0">
                <a:solidFill>
                  <a:schemeClr val="bg1"/>
                </a:solidFill>
                <a:latin typeface="Impact" panose="020B0806030902050204" pitchFamily="34" charset="0"/>
              </a:rPr>
              <a:t>01</a:t>
            </a:r>
            <a:endParaRPr lang="en-US" altLang="zh-CN" sz="8800" smtClean="0">
              <a:solidFill>
                <a:schemeClr val="bg1"/>
              </a:solidFill>
              <a:latin typeface="Impact" panose="020B0806030902050204" pitchFamily="34" charset="0"/>
            </a:endParaRPr>
          </a:p>
        </p:txBody>
      </p:sp>
      <p:sp>
        <p:nvSpPr>
          <p:cNvPr id="7" name="矩形: 圆角 12"/>
          <p:cNvSpPr/>
          <p:nvPr>
            <p:custDataLst>
              <p:tags r:id="rId2"/>
            </p:custDataLst>
          </p:nvPr>
        </p:nvSpPr>
        <p:spPr>
          <a:xfrm>
            <a:off x="2411730" y="1753870"/>
            <a:ext cx="7070090"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sp>
        <p:nvSpPr>
          <p:cNvPr id="8" name="文本框 7"/>
          <p:cNvSpPr txBox="1"/>
          <p:nvPr>
            <p:custDataLst>
              <p:tags r:id="rId3"/>
            </p:custDataLst>
          </p:nvPr>
        </p:nvSpPr>
        <p:spPr>
          <a:xfrm>
            <a:off x="2807267" y="1852869"/>
            <a:ext cx="6278880" cy="583565"/>
          </a:xfrm>
          <a:prstGeom prst="rect">
            <a:avLst/>
          </a:prstGeom>
          <a:noFill/>
        </p:spPr>
        <p:txBody>
          <a:bodyPr wrap="none" rtlCol="0">
            <a:spAutoFit/>
          </a:bodyPr>
          <a:lstStyle/>
          <a:p>
            <a:pPr algn="l"/>
            <a:r>
              <a:rPr lang="zh-CN" altLang="en-US" sz="3200" b="1">
                <a:solidFill>
                  <a:schemeClr val="bg1"/>
                </a:solidFill>
                <a:latin typeface="微软雅黑" panose="020B0503020204020204" pitchFamily="34" charset="-122"/>
                <a:ea typeface="微软雅黑" panose="020B0503020204020204" pitchFamily="34" charset="-122"/>
                <a:sym typeface="+mn-ea"/>
              </a:rPr>
              <a:t>三、社会主义从一国到多国的实践</a:t>
            </a:r>
            <a:endParaRPr lang="zh-CN" altLang="en-US" sz="3200" b="1">
              <a:solidFill>
                <a:schemeClr val="bg1"/>
              </a:solidFill>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custDataLst>
              <p:tags r:id="rId4"/>
            </p:custDataLst>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866652" y="963386"/>
            <a:ext cx="1842738" cy="498461"/>
          </a:xfrm>
          <a:prstGeom prst="rect">
            <a:avLst/>
          </a:prstGeom>
        </p:spPr>
      </p:pic>
      <p:sp>
        <p:nvSpPr>
          <p:cNvPr id="2" name="文本框 1"/>
          <p:cNvSpPr txBox="1"/>
          <p:nvPr>
            <p:custDataLst>
              <p:tags r:id="rId7"/>
            </p:custDataLst>
          </p:nvPr>
        </p:nvSpPr>
        <p:spPr>
          <a:xfrm>
            <a:off x="1850390" y="3160395"/>
            <a:ext cx="8491855" cy="2584450"/>
          </a:xfrm>
          <a:prstGeom prst="rect">
            <a:avLst/>
          </a:prstGeom>
          <a:noFill/>
        </p:spPr>
        <p:txBody>
          <a:bodyPr wrap="square" rtlCol="0">
            <a:spAutoFit/>
          </a:bodyPr>
          <a:lstStyle/>
          <a:p>
            <a:pPr>
              <a:lnSpc>
                <a:spcPct val="150000"/>
              </a:lnSpc>
            </a:pPr>
            <a:r>
              <a:rPr lang="en-US" altLang="zh-CN" sz="3600"/>
              <a:t>1.</a:t>
            </a:r>
            <a:r>
              <a:rPr lang="zh-CN" altLang="en-US" sz="3600"/>
              <a:t>社会主义运动</a:t>
            </a:r>
            <a:r>
              <a:rPr lang="zh-CN" altLang="en-US" sz="3600">
                <a:solidFill>
                  <a:srgbClr val="F737DA"/>
                </a:solidFill>
              </a:rPr>
              <a:t>从理论到实践</a:t>
            </a:r>
            <a:r>
              <a:rPr lang="en-US" altLang="zh-CN" sz="3600"/>
              <a:t>--</a:t>
            </a:r>
            <a:r>
              <a:rPr lang="zh-CN" altLang="en-US" sz="3600">
                <a:sym typeface="+mn-ea"/>
              </a:rPr>
              <a:t>巴黎公社</a:t>
            </a:r>
            <a:endParaRPr lang="zh-CN" altLang="en-US" sz="3600"/>
          </a:p>
          <a:p>
            <a:pPr>
              <a:lnSpc>
                <a:spcPct val="150000"/>
              </a:lnSpc>
            </a:pPr>
            <a:r>
              <a:rPr lang="en-US" altLang="zh-CN" sz="3600"/>
              <a:t>2.</a:t>
            </a:r>
            <a:r>
              <a:rPr lang="zh-CN" altLang="en-US" sz="3600"/>
              <a:t>社会主义运动</a:t>
            </a:r>
            <a:r>
              <a:rPr lang="zh-CN" altLang="en-US" sz="3600">
                <a:solidFill>
                  <a:srgbClr val="F737DA"/>
                </a:solidFill>
              </a:rPr>
              <a:t>从理想到现实</a:t>
            </a:r>
            <a:r>
              <a:rPr lang="en-US" altLang="zh-CN" sz="3600"/>
              <a:t>--</a:t>
            </a:r>
            <a:r>
              <a:rPr lang="zh-CN" altLang="en-US" sz="3600">
                <a:sym typeface="+mn-ea"/>
              </a:rPr>
              <a:t>十月革命</a:t>
            </a:r>
            <a:endParaRPr lang="zh-CN" altLang="en-US" sz="3600">
              <a:sym typeface="+mn-ea"/>
            </a:endParaRPr>
          </a:p>
          <a:p>
            <a:pPr>
              <a:lnSpc>
                <a:spcPct val="150000"/>
              </a:lnSpc>
            </a:pPr>
            <a:r>
              <a:rPr lang="en-US" altLang="zh-CN" sz="3600"/>
              <a:t>3.</a:t>
            </a:r>
            <a:r>
              <a:rPr lang="zh-CN" altLang="en-US" sz="3600"/>
              <a:t>社会主义</a:t>
            </a:r>
            <a:r>
              <a:rPr lang="zh-CN" altLang="en-US" sz="3600">
                <a:solidFill>
                  <a:srgbClr val="F737DA"/>
                </a:solidFill>
              </a:rPr>
              <a:t>从一国到多国</a:t>
            </a:r>
            <a:r>
              <a:rPr lang="zh-CN" altLang="en-US" sz="3600"/>
              <a:t>的实践</a:t>
            </a:r>
            <a:endParaRPr lang="zh-CN" altLang="en-US" sz="3600"/>
          </a:p>
        </p:txBody>
      </p:sp>
    </p:spTree>
    <p:custDataLst>
      <p:tags r:id="rId8"/>
    </p:custDataLst>
  </p:cSld>
  <p:clrMapOvr>
    <a:masterClrMapping/>
  </p:clrMapOvr>
  <mc:AlternateContent xmlns:mc="http://schemas.openxmlformats.org/markup-compatibility/2006">
    <mc:Choice xmlns:p14="http://schemas.microsoft.com/office/powerpoint/2010/main" Requires="p14">
      <p:transition spd="slow" p14:dur="20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118870" y="960120"/>
            <a:ext cx="9185910"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1.</a:t>
            </a:r>
            <a:r>
              <a:rPr lang="en-US" altLang="zh-CN" sz="3200">
                <a:solidFill>
                  <a:srgbClr val="071ECD"/>
                </a:solidFill>
                <a:latin typeface="黑体" panose="02010609060101010101" charset="-122"/>
                <a:ea typeface="黑体" panose="02010609060101010101" charset="-122"/>
                <a:cs typeface="黑体" panose="02010609060101010101" charset="-122"/>
                <a:sym typeface="+mn-ea"/>
              </a:rPr>
              <a:t>社会主义运动从理论到实践--巴黎公社</a:t>
            </a:r>
            <a:endParaRPr lang="zh-CN" altLang="en-US" sz="3200" b="0">
              <a:solidFill>
                <a:srgbClr val="071ECD"/>
              </a:solidFill>
              <a:latin typeface="黑体" panose="02010609060101010101" charset="-122"/>
              <a:ea typeface="黑体" panose="02010609060101010101" charset="-122"/>
              <a:cs typeface="黑体" panose="02010609060101010101" charset="-122"/>
            </a:endParaRPr>
          </a:p>
        </p:txBody>
      </p:sp>
      <p:sp>
        <p:nvSpPr>
          <p:cNvPr id="5" name="文本框 4"/>
          <p:cNvSpPr txBox="1"/>
          <p:nvPr>
            <p:custDataLst>
              <p:tags r:id="rId2"/>
            </p:custDataLst>
          </p:nvPr>
        </p:nvSpPr>
        <p:spPr>
          <a:xfrm>
            <a:off x="1887220" y="2150110"/>
            <a:ext cx="8417560" cy="3046095"/>
          </a:xfrm>
          <a:prstGeom prst="rect">
            <a:avLst/>
          </a:prstGeom>
          <a:noFill/>
          <a:ln w="28575">
            <a:solidFill>
              <a:srgbClr val="FFC000"/>
            </a:solidFill>
          </a:ln>
        </p:spPr>
        <p:txBody>
          <a:bodyPr wrap="square" rtlCol="0">
            <a:spAutoFit/>
          </a:bodyPr>
          <a:lstStyle/>
          <a:p>
            <a:pPr lvl="0">
              <a:lnSpc>
                <a:spcPct val="150000"/>
              </a:lnSpc>
            </a:pPr>
            <a:r>
              <a:rPr lang="zh-CN" altLang="en-US" sz="3200"/>
              <a:t>阅读教材</a:t>
            </a:r>
            <a:r>
              <a:rPr lang="en-US" altLang="zh-CN" sz="3200"/>
              <a:t>17</a:t>
            </a:r>
            <a:r>
              <a:rPr lang="zh-CN" altLang="en-US" sz="3200"/>
              <a:t>页【探究与共享】，思考问题：</a:t>
            </a:r>
            <a:endParaRPr lang="zh-CN" altLang="en-US" sz="3200"/>
          </a:p>
          <a:p>
            <a:pPr marL="1371600" lvl="2" indent="-457200">
              <a:lnSpc>
                <a:spcPct val="150000"/>
              </a:lnSpc>
              <a:buClr>
                <a:srgbClr val="071ECD"/>
              </a:buClr>
              <a:buFont typeface="Wingdings" panose="05000000000000000000" charset="0"/>
              <a:buChar char="u"/>
            </a:pPr>
            <a:r>
              <a:rPr lang="zh-CN" altLang="en-US" sz="3200"/>
              <a:t>巴黎公社运动爆发的时间？</a:t>
            </a:r>
            <a:endParaRPr lang="zh-CN" altLang="en-US" sz="3200"/>
          </a:p>
          <a:p>
            <a:pPr marL="1371600" lvl="2" indent="-457200">
              <a:lnSpc>
                <a:spcPct val="150000"/>
              </a:lnSpc>
              <a:buClr>
                <a:srgbClr val="071ECD"/>
              </a:buClr>
              <a:buFont typeface="Wingdings" panose="05000000000000000000" charset="0"/>
              <a:buChar char="u"/>
            </a:pPr>
            <a:r>
              <a:rPr lang="zh-CN" altLang="en-US" sz="3200"/>
              <a:t>巴黎公社运动的亮点何在？</a:t>
            </a:r>
            <a:endParaRPr lang="zh-CN" altLang="en-US" sz="3200"/>
          </a:p>
          <a:p>
            <a:pPr marL="1371600" lvl="2" indent="-457200">
              <a:lnSpc>
                <a:spcPct val="150000"/>
              </a:lnSpc>
              <a:buClr>
                <a:srgbClr val="071ECD"/>
              </a:buClr>
              <a:buFont typeface="Wingdings" panose="05000000000000000000" charset="0"/>
              <a:buChar char="u"/>
            </a:pPr>
            <a:r>
              <a:rPr lang="zh-CN" altLang="en-US" sz="3200"/>
              <a:t>巴黎公社运动的有何意义？</a:t>
            </a:r>
            <a:endParaRPr lang="zh-CN" altLang="en-US" sz="3200"/>
          </a:p>
        </p:txBody>
      </p:sp>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2747740" y="513905"/>
            <a:ext cx="2214880" cy="706755"/>
          </a:xfrm>
          <a:prstGeom prst="rect">
            <a:avLst/>
          </a:prstGeom>
          <a:noFill/>
        </p:spPr>
        <p:txBody>
          <a:bodyPr wrap="none" rtlCol="0">
            <a:spAutoFit/>
          </a:bodyPr>
          <a:lstStyle/>
          <a:p>
            <a:r>
              <a:rPr lang="zh-CN" altLang="en-US" sz="4000" b="1">
                <a:solidFill>
                  <a:srgbClr val="FF0028"/>
                </a:solidFill>
                <a:latin typeface="微软雅黑" panose="020B0503020204020204" pitchFamily="34" charset="-122"/>
                <a:ea typeface="微软雅黑" panose="020B0503020204020204" pitchFamily="34" charset="-122"/>
              </a:rPr>
              <a:t>巴黎公社</a:t>
            </a:r>
            <a:endParaRPr lang="zh-CN" altLang="en-US" sz="4000" b="1">
              <a:solidFill>
                <a:srgbClr val="FF0028"/>
              </a:solidFill>
              <a:latin typeface="微软雅黑" panose="020B0503020204020204" pitchFamily="34" charset="-122"/>
              <a:ea typeface="微软雅黑" panose="020B0503020204020204" pitchFamily="34" charset="-122"/>
            </a:endParaRPr>
          </a:p>
        </p:txBody>
      </p:sp>
      <p:sp>
        <p:nvSpPr>
          <p:cNvPr id="6" name="任意多边形 5"/>
          <p:cNvSpPr/>
          <p:nvPr>
            <p:custDataLst>
              <p:tags r:id="rId2"/>
            </p:custDataLst>
          </p:nvPr>
        </p:nvSpPr>
        <p:spPr>
          <a:xfrm rot="20082738">
            <a:off x="3718830" y="3327494"/>
            <a:ext cx="7568349" cy="2128572"/>
          </a:xfrm>
          <a:custGeom>
            <a:avLst/>
            <a:gdLst>
              <a:gd name="connsiteX0" fmla="*/ 5403610 w 5889416"/>
              <a:gd name="connsiteY0" fmla="*/ 0 h 1656378"/>
              <a:gd name="connsiteX1" fmla="*/ 5889416 w 5889416"/>
              <a:gd name="connsiteY1" fmla="*/ 1032889 h 1656378"/>
              <a:gd name="connsiteX2" fmla="*/ 4819488 w 5889416"/>
              <a:gd name="connsiteY2" fmla="*/ 1656378 h 1656378"/>
              <a:gd name="connsiteX3" fmla="*/ 4955595 w 5889416"/>
              <a:gd name="connsiteY3" fmla="*/ 1270424 h 1656378"/>
              <a:gd name="connsiteX4" fmla="*/ 4737993 w 5889416"/>
              <a:gd name="connsiteY4" fmla="*/ 1143801 h 1656378"/>
              <a:gd name="connsiteX5" fmla="*/ 2402888 w 5889416"/>
              <a:gd name="connsiteY5" fmla="*/ 667751 h 1656378"/>
              <a:gd name="connsiteX6" fmla="*/ 19914 w 5889416"/>
              <a:gd name="connsiteY6" fmla="*/ 1169055 h 1656378"/>
              <a:gd name="connsiteX7" fmla="*/ 0 w 5889416"/>
              <a:gd name="connsiteY7" fmla="*/ 1180934 h 1656378"/>
              <a:gd name="connsiteX8" fmla="*/ 42285 w 5889416"/>
              <a:gd name="connsiteY8" fmla="*/ 1112711 h 1656378"/>
              <a:gd name="connsiteX9" fmla="*/ 3213534 w 5889416"/>
              <a:gd name="connsiteY9" fmla="*/ 144794 h 1656378"/>
              <a:gd name="connsiteX10" fmla="*/ 5045155 w 5889416"/>
              <a:gd name="connsiteY10" fmla="*/ 373143 h 1656378"/>
              <a:gd name="connsiteX11" fmla="*/ 5250335 w 5889416"/>
              <a:gd name="connsiteY11" fmla="*/ 434637 h 1656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89416" h="1656378">
                <a:moveTo>
                  <a:pt x="5403610" y="0"/>
                </a:moveTo>
                <a:lnTo>
                  <a:pt x="5889416" y="1032889"/>
                </a:lnTo>
                <a:lnTo>
                  <a:pt x="4819488" y="1656378"/>
                </a:lnTo>
                <a:lnTo>
                  <a:pt x="4955595" y="1270424"/>
                </a:lnTo>
                <a:lnTo>
                  <a:pt x="4737993" y="1143801"/>
                </a:lnTo>
                <a:cubicBezTo>
                  <a:pt x="4171748" y="852206"/>
                  <a:pt x="3335608" y="667751"/>
                  <a:pt x="2402888" y="667751"/>
                </a:cubicBezTo>
                <a:cubicBezTo>
                  <a:pt x="1443520" y="667751"/>
                  <a:pt x="586328" y="862896"/>
                  <a:pt x="19914" y="1169055"/>
                </a:cubicBezTo>
                <a:lnTo>
                  <a:pt x="0" y="1180934"/>
                </a:lnTo>
                <a:lnTo>
                  <a:pt x="42285" y="1112711"/>
                </a:lnTo>
                <a:cubicBezTo>
                  <a:pt x="462703" y="551949"/>
                  <a:pt x="1723507" y="144794"/>
                  <a:pt x="3213534" y="144794"/>
                </a:cubicBezTo>
                <a:cubicBezTo>
                  <a:pt x="3890493" y="144794"/>
                  <a:pt x="4520139" y="228836"/>
                  <a:pt x="5045155" y="373143"/>
                </a:cubicBezTo>
                <a:lnTo>
                  <a:pt x="5250335" y="43463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custDataLst>
              <p:tags r:id="rId3"/>
            </p:custDataLst>
          </p:nvPr>
        </p:nvGrpSpPr>
        <p:grpSpPr>
          <a:xfrm>
            <a:off x="4737624" y="4689562"/>
            <a:ext cx="998473" cy="921453"/>
            <a:chOff x="4360434" y="4577021"/>
            <a:chExt cx="998473" cy="921453"/>
          </a:xfrm>
        </p:grpSpPr>
        <p:sp>
          <p:nvSpPr>
            <p:cNvPr id="8" name="椭圆 7"/>
            <p:cNvSpPr/>
            <p:nvPr>
              <p:custDataLst>
                <p:tags r:id="rId4"/>
              </p:custDataLst>
            </p:nvPr>
          </p:nvSpPr>
          <p:spPr>
            <a:xfrm>
              <a:off x="4360434" y="4577021"/>
              <a:ext cx="921453" cy="921453"/>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custDataLst>
                <p:tags r:id="rId5"/>
              </p:custDataLst>
            </p:nvPr>
          </p:nvSpPr>
          <p:spPr>
            <a:xfrm>
              <a:off x="4404800" y="4714581"/>
              <a:ext cx="954107" cy="521970"/>
            </a:xfrm>
            <a:prstGeom prst="rect">
              <a:avLst/>
            </a:prstGeom>
            <a:noFill/>
          </p:spPr>
          <p:txBody>
            <a:bodyPr wrap="squar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时间</a:t>
              </a:r>
              <a:endParaRPr lang="zh-CN" altLang="en-US" sz="2800">
                <a:solidFill>
                  <a:schemeClr val="bg1"/>
                </a:solidFill>
                <a:latin typeface="微软雅黑" panose="020B0503020204020204" pitchFamily="34" charset="-122"/>
                <a:ea typeface="微软雅黑" panose="020B0503020204020204" pitchFamily="34" charset="-122"/>
              </a:endParaRPr>
            </a:p>
          </p:txBody>
        </p:sp>
      </p:grpSp>
      <p:grpSp>
        <p:nvGrpSpPr>
          <p:cNvPr id="10" name="组合 9"/>
          <p:cNvGrpSpPr/>
          <p:nvPr>
            <p:custDataLst>
              <p:tags r:id="rId6"/>
            </p:custDataLst>
          </p:nvPr>
        </p:nvGrpSpPr>
        <p:grpSpPr>
          <a:xfrm>
            <a:off x="5894563" y="3371424"/>
            <a:ext cx="1475727" cy="1475727"/>
            <a:chOff x="5517373" y="3258883"/>
            <a:chExt cx="1475727" cy="1475727"/>
          </a:xfrm>
        </p:grpSpPr>
        <p:sp>
          <p:nvSpPr>
            <p:cNvPr id="11" name="椭圆 10"/>
            <p:cNvSpPr/>
            <p:nvPr>
              <p:custDataLst>
                <p:tags r:id="rId7"/>
              </p:custDataLst>
            </p:nvPr>
          </p:nvSpPr>
          <p:spPr>
            <a:xfrm>
              <a:off x="5517373" y="3258883"/>
              <a:ext cx="1475727" cy="1475727"/>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custDataLst>
                <p:tags r:id="rId8"/>
              </p:custDataLst>
            </p:nvPr>
          </p:nvSpPr>
          <p:spPr>
            <a:xfrm>
              <a:off x="5808553" y="3735552"/>
              <a:ext cx="894080" cy="52197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亮点</a:t>
              </a:r>
              <a:endParaRPr lang="zh-CN" altLang="en-US" sz="280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custDataLst>
              <p:tags r:id="rId9"/>
            </p:custDataLst>
          </p:nvPr>
        </p:nvGrpSpPr>
        <p:grpSpPr>
          <a:xfrm>
            <a:off x="7688744" y="1949756"/>
            <a:ext cx="2162479" cy="2162479"/>
            <a:chOff x="7311554" y="2242345"/>
            <a:chExt cx="2162479" cy="2162479"/>
          </a:xfrm>
        </p:grpSpPr>
        <p:sp>
          <p:nvSpPr>
            <p:cNvPr id="14" name="椭圆 13"/>
            <p:cNvSpPr/>
            <p:nvPr>
              <p:custDataLst>
                <p:tags r:id="rId10"/>
              </p:custDataLst>
            </p:nvPr>
          </p:nvSpPr>
          <p:spPr>
            <a:xfrm>
              <a:off x="7311554" y="2242345"/>
              <a:ext cx="2162479" cy="2162479"/>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custDataLst>
                <p:tags r:id="rId11"/>
              </p:custDataLst>
            </p:nvPr>
          </p:nvSpPr>
          <p:spPr>
            <a:xfrm>
              <a:off x="7895092" y="2814185"/>
              <a:ext cx="995680" cy="583565"/>
            </a:xfrm>
            <a:prstGeom prst="rect">
              <a:avLst/>
            </a:prstGeom>
            <a:noFill/>
          </p:spPr>
          <p:txBody>
            <a:bodyPr wrap="none" rtlCol="0">
              <a:spAutoFit/>
            </a:bodyPr>
            <a:lstStyle/>
            <a:p>
              <a:r>
                <a:rPr lang="zh-CN" altLang="en-US" sz="3200">
                  <a:solidFill>
                    <a:schemeClr val="bg1"/>
                  </a:solidFill>
                  <a:latin typeface="微软雅黑" panose="020B0503020204020204" pitchFamily="34" charset="-122"/>
                  <a:ea typeface="微软雅黑" panose="020B0503020204020204" pitchFamily="34" charset="-122"/>
                </a:rPr>
                <a:t>意义</a:t>
              </a:r>
              <a:endParaRPr lang="zh-CN" altLang="en-US" sz="3200">
                <a:solidFill>
                  <a:schemeClr val="bg1"/>
                </a:solidFill>
                <a:latin typeface="微软雅黑" panose="020B0503020204020204" pitchFamily="34" charset="-122"/>
                <a:ea typeface="微软雅黑" panose="020B0503020204020204" pitchFamily="34" charset="-122"/>
              </a:endParaRPr>
            </a:p>
          </p:txBody>
        </p:sp>
      </p:grpSp>
      <p:sp>
        <p:nvSpPr>
          <p:cNvPr id="16" name="文本框 15"/>
          <p:cNvSpPr txBox="1"/>
          <p:nvPr>
            <p:custDataLst>
              <p:tags r:id="rId12"/>
            </p:custDataLst>
          </p:nvPr>
        </p:nvSpPr>
        <p:spPr>
          <a:xfrm>
            <a:off x="1016000" y="2050415"/>
            <a:ext cx="6779895" cy="706755"/>
          </a:xfrm>
          <a:prstGeom prst="rect">
            <a:avLst/>
          </a:prstGeom>
          <a:noFill/>
          <a:effectLst/>
        </p:spPr>
        <p:txBody>
          <a:bodyPr wrap="square" rtlCol="0">
            <a:spAutoFit/>
          </a:bodyPr>
          <a:lstStyle/>
          <a:p>
            <a:pPr algn="l"/>
            <a:r>
              <a:rPr lang="zh-CN" altLang="en-US" sz="2000" smtClean="0">
                <a:latin typeface="微软雅黑" panose="020B0503020204020204" pitchFamily="34" charset="-122"/>
                <a:ea typeface="微软雅黑" panose="020B0503020204020204" pitchFamily="34" charset="-122"/>
              </a:rPr>
              <a:t>是科学社会主义从理论到实践的一次伟大尝试，为社会主义运动提供了宝贵的经验和教训。</a:t>
            </a:r>
            <a:endParaRPr lang="zh-CN" altLang="en-US" sz="2000" smtClean="0">
              <a:latin typeface="微软雅黑" panose="020B0503020204020204" pitchFamily="34" charset="-122"/>
              <a:ea typeface="微软雅黑" panose="020B0503020204020204" pitchFamily="34" charset="-122"/>
            </a:endParaRPr>
          </a:p>
        </p:txBody>
      </p:sp>
      <p:sp>
        <p:nvSpPr>
          <p:cNvPr id="17" name="文本框 16"/>
          <p:cNvSpPr txBox="1"/>
          <p:nvPr>
            <p:custDataLst>
              <p:tags r:id="rId13"/>
            </p:custDataLst>
          </p:nvPr>
        </p:nvSpPr>
        <p:spPr>
          <a:xfrm>
            <a:off x="878205" y="3371215"/>
            <a:ext cx="5016500" cy="1014730"/>
          </a:xfrm>
          <a:prstGeom prst="rect">
            <a:avLst/>
          </a:prstGeom>
          <a:noFill/>
          <a:effectLst/>
        </p:spPr>
        <p:txBody>
          <a:bodyPr wrap="square" rtlCol="0">
            <a:spAutoFit/>
          </a:bodyPr>
          <a:lstStyle/>
          <a:p>
            <a:pPr algn="l"/>
            <a:r>
              <a:rPr lang="zh-CN" altLang="en-US" sz="2000" smtClean="0">
                <a:latin typeface="微软雅黑" panose="020B0503020204020204" pitchFamily="34" charset="-122"/>
                <a:ea typeface="微软雅黑" panose="020B0503020204020204" pitchFamily="34" charset="-122"/>
              </a:rPr>
              <a:t>巴黎公社虽然失败了，但公社的原则（彻底改造旧国家机器、公职人员民主选举产生、防止社会公仆变社会主人等）是永存的。</a:t>
            </a:r>
            <a:endParaRPr lang="zh-CN" altLang="en-US" sz="2000" smtClean="0">
              <a:latin typeface="微软雅黑" panose="020B0503020204020204" pitchFamily="34" charset="-122"/>
              <a:ea typeface="微软雅黑" panose="020B0503020204020204" pitchFamily="34" charset="-122"/>
            </a:endParaRPr>
          </a:p>
        </p:txBody>
      </p:sp>
      <p:sp>
        <p:nvSpPr>
          <p:cNvPr id="18" name="文本框 17"/>
          <p:cNvSpPr txBox="1"/>
          <p:nvPr>
            <p:custDataLst>
              <p:tags r:id="rId14"/>
            </p:custDataLst>
          </p:nvPr>
        </p:nvSpPr>
        <p:spPr>
          <a:xfrm>
            <a:off x="2334260" y="4846955"/>
            <a:ext cx="2239645" cy="645160"/>
          </a:xfrm>
          <a:prstGeom prst="rect">
            <a:avLst/>
          </a:prstGeom>
          <a:noFill/>
          <a:effectLst/>
        </p:spPr>
        <p:txBody>
          <a:bodyPr wrap="square" rtlCol="0">
            <a:spAutoFit/>
          </a:bodyPr>
          <a:lstStyle/>
          <a:p>
            <a:pPr algn="l"/>
            <a:r>
              <a:rPr lang="zh-CN" altLang="en-US" smtClean="0">
                <a:latin typeface="微软雅黑" panose="020B0503020204020204" pitchFamily="34" charset="-122"/>
                <a:ea typeface="微软雅黑" panose="020B0503020204020204" pitchFamily="34" charset="-122"/>
              </a:rPr>
              <a:t>1871年</a:t>
            </a:r>
            <a:r>
              <a:rPr lang="en-US" altLang="zh-CN" smtClean="0">
                <a:latin typeface="微软雅黑" panose="020B0503020204020204" pitchFamily="34" charset="-122"/>
                <a:ea typeface="微软雅黑" panose="020B0503020204020204" pitchFamily="34" charset="-122"/>
              </a:rPr>
              <a:t>3</a:t>
            </a:r>
            <a:r>
              <a:rPr lang="zh-CN" altLang="en-US" smtClean="0">
                <a:latin typeface="微软雅黑" panose="020B0503020204020204" pitchFamily="34" charset="-122"/>
                <a:ea typeface="微软雅黑" panose="020B0503020204020204" pitchFamily="34" charset="-122"/>
              </a:rPr>
              <a:t>月</a:t>
            </a:r>
            <a:r>
              <a:rPr lang="en-US" altLang="zh-CN" smtClean="0">
                <a:latin typeface="微软雅黑" panose="020B0503020204020204" pitchFamily="34" charset="-122"/>
                <a:ea typeface="微软雅黑" panose="020B0503020204020204" pitchFamily="34" charset="-122"/>
              </a:rPr>
              <a:t>28</a:t>
            </a:r>
            <a:r>
              <a:rPr lang="zh-CN" altLang="en-US" smtClean="0">
                <a:latin typeface="微软雅黑" panose="020B0503020204020204" pitchFamily="34" charset="-122"/>
                <a:ea typeface="微软雅黑" panose="020B0503020204020204" pitchFamily="34" charset="-122"/>
              </a:rPr>
              <a:t>日，</a:t>
            </a:r>
            <a:endParaRPr lang="zh-CN" altLang="en-US" smtClean="0">
              <a:latin typeface="微软雅黑" panose="020B0503020204020204" pitchFamily="34" charset="-122"/>
              <a:ea typeface="微软雅黑" panose="020B0503020204020204" pitchFamily="34" charset="-122"/>
            </a:endParaRPr>
          </a:p>
          <a:p>
            <a:pPr algn="l"/>
            <a:r>
              <a:rPr lang="zh-CN" altLang="en-US" smtClean="0">
                <a:latin typeface="微软雅黑" panose="020B0503020204020204" pitchFamily="34" charset="-122"/>
                <a:ea typeface="微软雅黑" panose="020B0503020204020204" pitchFamily="34" charset="-122"/>
              </a:rPr>
              <a:t>仅仅存在了</a:t>
            </a:r>
            <a:r>
              <a:rPr lang="en-US" altLang="zh-CN" smtClean="0">
                <a:latin typeface="微软雅黑" panose="020B0503020204020204" pitchFamily="34" charset="-122"/>
                <a:ea typeface="微软雅黑" panose="020B0503020204020204" pitchFamily="34" charset="-122"/>
              </a:rPr>
              <a:t>72</a:t>
            </a:r>
            <a:r>
              <a:rPr lang="zh-CN" altLang="en-US" smtClean="0">
                <a:latin typeface="微软雅黑" panose="020B0503020204020204" pitchFamily="34" charset="-122"/>
                <a:ea typeface="微软雅黑" panose="020B0503020204020204" pitchFamily="34" charset="-122"/>
              </a:rPr>
              <a:t>天</a:t>
            </a:r>
            <a:endParaRPr lang="en-US" altLang="zh-CN" smtClean="0">
              <a:latin typeface="微软雅黑" panose="020B0503020204020204" pitchFamily="34" charset="-122"/>
              <a:ea typeface="微软雅黑" panose="020B0503020204020204" pitchFamily="34" charset="-122"/>
            </a:endParaRPr>
          </a:p>
        </p:txBody>
      </p:sp>
      <p:sp>
        <p:nvSpPr>
          <p:cNvPr id="2" name="矩形 1"/>
          <p:cNvSpPr/>
          <p:nvPr>
            <p:custDataLst>
              <p:tags r:id="rId15"/>
            </p:custDataLst>
          </p:nvPr>
        </p:nvSpPr>
        <p:spPr>
          <a:xfrm>
            <a:off x="1878965" y="579755"/>
            <a:ext cx="532130" cy="57467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custDataLst>
              <p:tags r:id="rId16"/>
            </p:custDataLst>
          </p:nvPr>
        </p:nvSpPr>
        <p:spPr>
          <a:xfrm>
            <a:off x="878205" y="1391920"/>
            <a:ext cx="10500360" cy="4972685"/>
          </a:xfrm>
          <a:prstGeom prst="rect">
            <a:avLst/>
          </a:prstGeom>
          <a:noFill/>
          <a:ln>
            <a:solidFill>
              <a:schemeClr val="accent1">
                <a:lumMod val="7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custDataLst>
              <p:tags r:id="rId17"/>
            </p:custDataLst>
          </p:nvPr>
        </p:nvPicPr>
        <p:blipFill>
          <a:blip r:embed="rId18">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9"/>
    </p:custDataLst>
  </p:cSld>
  <p:clrMapOvr>
    <a:masterClrMapping/>
  </p:clrMapOvr>
  <mc:AlternateContent xmlns:mc="http://schemas.openxmlformats.org/markup-compatibility/2006">
    <mc:Choice xmlns:p14="http://schemas.microsoft.com/office/powerpoint/2010/main" Requires="p14">
      <p:transition spd="slow" p14:dur="16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Effect transition="in" filter="fade">
                                      <p:cBhvr>
                                        <p:cTn id="23" dur="500"/>
                                        <p:tgtEl>
                                          <p:spTgt spid="10"/>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left)">
                                      <p:cBhvr>
                                        <p:cTn id="27" dur="500"/>
                                        <p:tgtEl>
                                          <p:spTgt spid="17"/>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20"/>
          <p:cNvSpPr>
            <a:spLocks noChangeArrowheads="1"/>
          </p:cNvSpPr>
          <p:nvPr>
            <p:custDataLst>
              <p:tags r:id="rId1"/>
            </p:custDataLst>
          </p:nvPr>
        </p:nvSpPr>
        <p:spPr bwMode="auto">
          <a:xfrm>
            <a:off x="2160270" y="2521585"/>
            <a:ext cx="1252220" cy="212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66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目 </a:t>
            </a:r>
            <a:r>
              <a:rPr lang="zh-CN" altLang="en-US" sz="6600" b="1" smtClean="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  录</a:t>
            </a:r>
            <a:endParaRPr lang="zh-CN" altLang="en-US" sz="6600" b="1" smtClean="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8" name="组合 7"/>
          <p:cNvGrpSpPr/>
          <p:nvPr>
            <p:custDataLst>
              <p:tags r:id="rId2"/>
            </p:custDataLst>
          </p:nvPr>
        </p:nvGrpSpPr>
        <p:grpSpPr>
          <a:xfrm>
            <a:off x="4496347" y="2028842"/>
            <a:ext cx="684290" cy="654310"/>
            <a:chOff x="6130971" y="1234452"/>
            <a:chExt cx="684290" cy="654310"/>
          </a:xfrm>
        </p:grpSpPr>
        <p:sp>
          <p:nvSpPr>
            <p:cNvPr id="9" name="圆角矩形 8"/>
            <p:cNvSpPr/>
            <p:nvPr>
              <p:custDataLst>
                <p:tags r:id="rId3"/>
              </p:custDataLst>
            </p:nvPr>
          </p:nvSpPr>
          <p:spPr>
            <a:xfrm>
              <a:off x="6175941" y="1249442"/>
              <a:ext cx="639320" cy="639320"/>
            </a:xfrm>
            <a:prstGeom prst="roundRect">
              <a:avLst/>
            </a:prstGeom>
            <a:solidFill>
              <a:srgbClr val="FF022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custDataLst>
                <p:tags r:id="rId4"/>
              </p:custDataLst>
            </p:nvPr>
          </p:nvSpPr>
          <p:spPr>
            <a:xfrm>
              <a:off x="6130971" y="1234452"/>
              <a:ext cx="561975" cy="645160"/>
            </a:xfrm>
            <a:prstGeom prst="rect">
              <a:avLst/>
            </a:prstGeom>
            <a:noFill/>
            <a:effectLst/>
          </p:spPr>
          <p:txBody>
            <a:bodyPr wrap="none" rtlCol="0">
              <a:spAutoFit/>
            </a:bodyPr>
            <a:lstStyle/>
            <a:p>
              <a:r>
                <a:rPr lang="en-US" altLang="zh-CN" sz="3200" b="1" smtClean="0"/>
                <a:t> </a:t>
              </a:r>
              <a:r>
                <a:rPr lang="en-US" altLang="zh-CN" sz="3600" smtClean="0">
                  <a:solidFill>
                    <a:schemeClr val="bg1"/>
                  </a:solidFill>
                  <a:latin typeface="Impact" panose="020B0806030902050204" pitchFamily="34" charset="0"/>
                </a:rPr>
                <a:t>1</a:t>
              </a:r>
              <a:endParaRPr lang="en-US" altLang="zh-CN" sz="2800" smtClean="0">
                <a:solidFill>
                  <a:schemeClr val="bg1"/>
                </a:solidFill>
                <a:latin typeface="Impact" panose="020B0806030902050204" pitchFamily="34" charset="0"/>
              </a:endParaRPr>
            </a:p>
          </p:txBody>
        </p:sp>
      </p:grpSp>
      <p:grpSp>
        <p:nvGrpSpPr>
          <p:cNvPr id="11" name="组合 10"/>
          <p:cNvGrpSpPr/>
          <p:nvPr>
            <p:custDataLst>
              <p:tags r:id="rId5"/>
            </p:custDataLst>
          </p:nvPr>
        </p:nvGrpSpPr>
        <p:grpSpPr>
          <a:xfrm>
            <a:off x="4481357" y="3260966"/>
            <a:ext cx="699280" cy="654310"/>
            <a:chOff x="6115981" y="2180826"/>
            <a:chExt cx="699280" cy="654310"/>
          </a:xfrm>
        </p:grpSpPr>
        <p:sp>
          <p:nvSpPr>
            <p:cNvPr id="12" name="圆角矩形 11"/>
            <p:cNvSpPr/>
            <p:nvPr>
              <p:custDataLst>
                <p:tags r:id="rId6"/>
              </p:custDataLst>
            </p:nvPr>
          </p:nvSpPr>
          <p:spPr>
            <a:xfrm>
              <a:off x="6175941" y="2195816"/>
              <a:ext cx="639320" cy="639320"/>
            </a:xfrm>
            <a:prstGeom prst="roundRect">
              <a:avLst/>
            </a:prstGeom>
            <a:solidFill>
              <a:srgbClr val="FC032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custDataLst>
                <p:tags r:id="rId7"/>
              </p:custDataLst>
            </p:nvPr>
          </p:nvSpPr>
          <p:spPr>
            <a:xfrm>
              <a:off x="6115981" y="2180826"/>
              <a:ext cx="617220" cy="645160"/>
            </a:xfrm>
            <a:prstGeom prst="rect">
              <a:avLst/>
            </a:prstGeom>
            <a:noFill/>
            <a:effectLst/>
          </p:spPr>
          <p:txBody>
            <a:bodyPr wrap="none" rtlCol="0">
              <a:spAutoFit/>
            </a:bodyPr>
            <a:lstStyle/>
            <a:p>
              <a:r>
                <a:rPr lang="en-US" altLang="zh-CN" sz="3200" b="1" smtClean="0"/>
                <a:t> </a:t>
              </a:r>
              <a:r>
                <a:rPr lang="en-US" altLang="zh-CN" sz="3600" smtClean="0">
                  <a:solidFill>
                    <a:schemeClr val="bg1"/>
                  </a:solidFill>
                  <a:latin typeface="Impact" panose="020B0806030902050204" pitchFamily="34" charset="0"/>
                </a:rPr>
                <a:t>2</a:t>
              </a:r>
              <a:endParaRPr lang="en-US" altLang="zh-CN" sz="2800" smtClean="0">
                <a:solidFill>
                  <a:schemeClr val="bg1"/>
                </a:solidFill>
                <a:latin typeface="Impact" panose="020B0806030902050204" pitchFamily="34" charset="0"/>
              </a:endParaRPr>
            </a:p>
          </p:txBody>
        </p:sp>
      </p:grpSp>
      <p:grpSp>
        <p:nvGrpSpPr>
          <p:cNvPr id="14" name="组合 13"/>
          <p:cNvGrpSpPr/>
          <p:nvPr>
            <p:custDataLst>
              <p:tags r:id="rId8"/>
            </p:custDataLst>
          </p:nvPr>
        </p:nvGrpSpPr>
        <p:grpSpPr>
          <a:xfrm>
            <a:off x="4481357" y="4545132"/>
            <a:ext cx="699280" cy="654310"/>
            <a:chOff x="6115981" y="3147492"/>
            <a:chExt cx="699280" cy="654310"/>
          </a:xfrm>
        </p:grpSpPr>
        <p:sp>
          <p:nvSpPr>
            <p:cNvPr id="15" name="圆角矩形 14"/>
            <p:cNvSpPr/>
            <p:nvPr>
              <p:custDataLst>
                <p:tags r:id="rId9"/>
              </p:custDataLst>
            </p:nvPr>
          </p:nvSpPr>
          <p:spPr>
            <a:xfrm>
              <a:off x="6175941" y="3162482"/>
              <a:ext cx="639320" cy="639320"/>
            </a:xfrm>
            <a:prstGeom prst="roundRect">
              <a:avLst/>
            </a:prstGeom>
            <a:solidFill>
              <a:srgbClr val="FC022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custDataLst>
                <p:tags r:id="rId10"/>
              </p:custDataLst>
            </p:nvPr>
          </p:nvSpPr>
          <p:spPr>
            <a:xfrm>
              <a:off x="6115981" y="3147492"/>
              <a:ext cx="630555" cy="645160"/>
            </a:xfrm>
            <a:prstGeom prst="rect">
              <a:avLst/>
            </a:prstGeom>
            <a:noFill/>
            <a:effectLst/>
          </p:spPr>
          <p:txBody>
            <a:bodyPr wrap="none" rtlCol="0">
              <a:spAutoFit/>
            </a:bodyPr>
            <a:lstStyle/>
            <a:p>
              <a:r>
                <a:rPr lang="en-US" altLang="zh-CN" sz="3200" b="1" smtClean="0"/>
                <a:t> </a:t>
              </a:r>
              <a:r>
                <a:rPr lang="en-US" altLang="zh-CN" sz="3600">
                  <a:solidFill>
                    <a:schemeClr val="bg1"/>
                  </a:solidFill>
                  <a:latin typeface="Impact" panose="020B0806030902050204" pitchFamily="34" charset="0"/>
                </a:rPr>
                <a:t>3</a:t>
              </a:r>
              <a:endParaRPr lang="en-US" altLang="zh-CN" sz="2800" smtClean="0">
                <a:solidFill>
                  <a:schemeClr val="bg1"/>
                </a:solidFill>
                <a:latin typeface="Impact" panose="020B0806030902050204" pitchFamily="34" charset="0"/>
              </a:endParaRPr>
            </a:p>
          </p:txBody>
        </p:sp>
      </p:grpSp>
      <p:sp>
        <p:nvSpPr>
          <p:cNvPr id="23" name="文本框 22"/>
          <p:cNvSpPr txBox="1"/>
          <p:nvPr>
            <p:custDataLst>
              <p:tags r:id="rId11"/>
            </p:custDataLst>
          </p:nvPr>
        </p:nvSpPr>
        <p:spPr>
          <a:xfrm>
            <a:off x="5639697" y="2097159"/>
            <a:ext cx="4145280" cy="460375"/>
          </a:xfrm>
          <a:prstGeom prst="rect">
            <a:avLst/>
          </a:prstGeom>
          <a:noFill/>
        </p:spPr>
        <p:txBody>
          <a:bodyPr wrap="none" rtlCol="0">
            <a:spAutoFit/>
          </a:bodyPr>
          <a:lstStyle/>
          <a:p>
            <a:r>
              <a:rPr lang="zh-CN" altLang="en-US" sz="2400" b="1">
                <a:solidFill>
                  <a:schemeClr val="tx1">
                    <a:lumMod val="85000"/>
                    <a:lumOff val="15000"/>
                  </a:schemeClr>
                </a:solidFill>
                <a:latin typeface="微软雅黑" panose="020B0503020204020204" pitchFamily="34" charset="-122"/>
                <a:ea typeface="微软雅黑" panose="020B0503020204020204" pitchFamily="34" charset="-122"/>
              </a:rPr>
              <a:t>科学社会主义产生的历史条件</a:t>
            </a:r>
            <a:endParaRPr lang="zh-CN" altLang="en-US" sz="24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文本框 23"/>
          <p:cNvSpPr txBox="1"/>
          <p:nvPr>
            <p:custDataLst>
              <p:tags r:id="rId12"/>
            </p:custDataLst>
          </p:nvPr>
        </p:nvSpPr>
        <p:spPr>
          <a:xfrm>
            <a:off x="5639697" y="4656370"/>
            <a:ext cx="4145280" cy="460375"/>
          </a:xfrm>
          <a:prstGeom prst="rect">
            <a:avLst/>
          </a:prstGeom>
          <a:noFill/>
        </p:spPr>
        <p:txBody>
          <a:bodyPr wrap="none" rtlCol="0">
            <a:spAutoFit/>
          </a:bodyPr>
          <a:lstStyle/>
          <a:p>
            <a:r>
              <a:rPr lang="zh-CN" altLang="en-US" sz="2400" b="1">
                <a:solidFill>
                  <a:schemeClr val="tx1">
                    <a:lumMod val="85000"/>
                    <a:lumOff val="15000"/>
                  </a:schemeClr>
                </a:solidFill>
                <a:latin typeface="微软雅黑" panose="020B0503020204020204" pitchFamily="34" charset="-122"/>
                <a:ea typeface="微软雅黑" panose="020B0503020204020204" pitchFamily="34" charset="-122"/>
              </a:rPr>
              <a:t>社会主义从一国到多国的实践</a:t>
            </a:r>
            <a:endParaRPr lang="zh-CN" altLang="en-US" sz="24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文本框 24"/>
          <p:cNvSpPr txBox="1"/>
          <p:nvPr>
            <p:custDataLst>
              <p:tags r:id="rId13"/>
            </p:custDataLst>
          </p:nvPr>
        </p:nvSpPr>
        <p:spPr>
          <a:xfrm>
            <a:off x="5639697" y="3369629"/>
            <a:ext cx="2926080" cy="460375"/>
          </a:xfrm>
          <a:prstGeom prst="rect">
            <a:avLst/>
          </a:prstGeom>
          <a:noFill/>
        </p:spPr>
        <p:txBody>
          <a:bodyPr wrap="none" rtlCol="0">
            <a:spAutoFit/>
          </a:bodyPr>
          <a:lstStyle/>
          <a:p>
            <a:r>
              <a:rPr lang="zh-CN" altLang="en-US" sz="2400" b="1">
                <a:solidFill>
                  <a:schemeClr val="tx1">
                    <a:lumMod val="85000"/>
                    <a:lumOff val="15000"/>
                  </a:schemeClr>
                </a:solidFill>
                <a:latin typeface="微软雅黑" panose="020B0503020204020204" pitchFamily="34" charset="-122"/>
                <a:ea typeface="微软雅黑" panose="020B0503020204020204" pitchFamily="34" charset="-122"/>
              </a:rPr>
              <a:t>科学社会主义的创立</a:t>
            </a:r>
            <a:endParaRPr lang="zh-CN" altLang="en-US" sz="24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14"/>
            </p:custDataLst>
          </p:nvPr>
        </p:nvPicPr>
        <p:blipFill>
          <a:blip r:embed="rId15">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6"/>
    </p:custDataLst>
  </p:cSld>
  <p:clrMapOvr>
    <a:masterClrMapping/>
  </p:clrMapOvr>
  <mc:AlternateContent xmlns:mc="http://schemas.openxmlformats.org/markup-compatibility/2006">
    <mc:Choice xmlns:p14="http://schemas.microsoft.com/office/powerpoint/2010/main" Requires="p14">
      <p:transition spd="slow" p14:dur="20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0-#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1+#ppt_w/2"/>
                                          </p:val>
                                        </p:tav>
                                        <p:tav tm="100000">
                                          <p:val>
                                            <p:strVal val="#ppt_x"/>
                                          </p:val>
                                        </p:tav>
                                      </p:tavLst>
                                    </p:anim>
                                    <p:anim calcmode="lin" valueType="num">
                                      <p:cBhvr additive="base">
                                        <p:cTn id="18" dur="500" fill="hold"/>
                                        <p:tgtEl>
                                          <p:spTgt spid="2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 calcmode="lin" valueType="num">
                                      <p:cBhvr additive="base">
                                        <p:cTn id="26" dur="500" fill="hold"/>
                                        <p:tgtEl>
                                          <p:spTgt spid="25"/>
                                        </p:tgtEl>
                                        <p:attrNameLst>
                                          <p:attrName>ppt_x</p:attrName>
                                        </p:attrNameLst>
                                      </p:cBhvr>
                                      <p:tavLst>
                                        <p:tav tm="0">
                                          <p:val>
                                            <p:strVal val="1+#ppt_w/2"/>
                                          </p:val>
                                        </p:tav>
                                        <p:tav tm="100000">
                                          <p:val>
                                            <p:strVal val="#ppt_x"/>
                                          </p:val>
                                        </p:tav>
                                      </p:tavLst>
                                    </p:anim>
                                    <p:anim calcmode="lin" valueType="num">
                                      <p:cBhvr additive="base">
                                        <p:cTn id="27" dur="500" fill="hold"/>
                                        <p:tgtEl>
                                          <p:spTgt spid="25"/>
                                        </p:tgtEl>
                                        <p:attrNameLst>
                                          <p:attrName>ppt_y</p:attrName>
                                        </p:attrNameLst>
                                      </p:cBhvr>
                                      <p:tavLst>
                                        <p:tav tm="0">
                                          <p:val>
                                            <p:strVal val="#ppt_y"/>
                                          </p:val>
                                        </p:tav>
                                        <p:tav tm="100000">
                                          <p:val>
                                            <p:strVal val="#ppt_y"/>
                                          </p:val>
                                        </p:tav>
                                      </p:tavLst>
                                    </p:anim>
                                  </p:childTnLst>
                                </p:cTn>
                              </p:par>
                            </p:childTnLst>
                          </p:cTn>
                        </p:par>
                        <p:par>
                          <p:cTn id="28" fill="hold">
                            <p:stCondLst>
                              <p:cond delay="1500"/>
                            </p:stCondLst>
                            <p:childTnLst>
                              <p:par>
                                <p:cTn id="29" presetID="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1+#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3" grpId="0"/>
      <p:bldP spid="24" grpId="0"/>
      <p:bldP spid="2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059815" y="868045"/>
            <a:ext cx="9185910"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2.</a:t>
            </a:r>
            <a:r>
              <a:rPr lang="en-US" altLang="zh-CN" sz="3200">
                <a:solidFill>
                  <a:srgbClr val="071ECD"/>
                </a:solidFill>
                <a:latin typeface="黑体" panose="02010609060101010101" charset="-122"/>
                <a:ea typeface="黑体" panose="02010609060101010101" charset="-122"/>
                <a:cs typeface="黑体" panose="02010609060101010101" charset="-122"/>
                <a:sym typeface="+mn-ea"/>
              </a:rPr>
              <a:t>社会主义运动从理想到现实--十月革命</a:t>
            </a:r>
            <a:endParaRPr lang="en-US" altLang="zh-CN" sz="3200" b="0">
              <a:solidFill>
                <a:srgbClr val="071ECD"/>
              </a:solidFill>
              <a:latin typeface="黑体" panose="02010609060101010101" charset="-122"/>
              <a:ea typeface="黑体" panose="02010609060101010101" charset="-122"/>
              <a:cs typeface="黑体" panose="02010609060101010101" charset="-122"/>
            </a:endParaRPr>
          </a:p>
        </p:txBody>
      </p:sp>
      <p:sp>
        <p:nvSpPr>
          <p:cNvPr id="5" name="文本框 4"/>
          <p:cNvSpPr txBox="1"/>
          <p:nvPr>
            <p:custDataLst>
              <p:tags r:id="rId2"/>
            </p:custDataLst>
          </p:nvPr>
        </p:nvSpPr>
        <p:spPr>
          <a:xfrm>
            <a:off x="4923790" y="2054225"/>
            <a:ext cx="6330950" cy="3784600"/>
          </a:xfrm>
          <a:prstGeom prst="rect">
            <a:avLst/>
          </a:prstGeom>
          <a:noFill/>
          <a:ln w="28575">
            <a:solidFill>
              <a:srgbClr val="FFC000"/>
            </a:solidFill>
          </a:ln>
        </p:spPr>
        <p:txBody>
          <a:bodyPr wrap="square" rtlCol="0">
            <a:spAutoFit/>
          </a:bodyPr>
          <a:lstStyle/>
          <a:p>
            <a:pPr lvl="0">
              <a:lnSpc>
                <a:spcPct val="150000"/>
              </a:lnSpc>
            </a:pPr>
            <a:r>
              <a:rPr lang="en-US" altLang="zh-CN" sz="3200"/>
              <a:t>      </a:t>
            </a:r>
            <a:r>
              <a:rPr lang="zh-CN" altLang="en-US" sz="3200"/>
              <a:t>思考下列问题：</a:t>
            </a:r>
            <a:endParaRPr lang="zh-CN" altLang="en-US" sz="3200"/>
          </a:p>
          <a:p>
            <a:pPr lvl="1" indent="-457200">
              <a:lnSpc>
                <a:spcPct val="150000"/>
              </a:lnSpc>
              <a:buClr>
                <a:srgbClr val="071ECD"/>
              </a:buClr>
              <a:buFont typeface="Wingdings" panose="05000000000000000000" charset="0"/>
              <a:buChar char="u"/>
            </a:pPr>
            <a:r>
              <a:rPr lang="zh-CN" altLang="en-US" sz="3200"/>
              <a:t>俄国十月革命爆发的时间？</a:t>
            </a:r>
            <a:endParaRPr lang="zh-CN" altLang="en-US" sz="3200"/>
          </a:p>
          <a:p>
            <a:pPr lvl="1" indent="-457200">
              <a:lnSpc>
                <a:spcPct val="150000"/>
              </a:lnSpc>
              <a:buClr>
                <a:srgbClr val="071ECD"/>
              </a:buClr>
              <a:buFont typeface="Wingdings" panose="05000000000000000000" charset="0"/>
              <a:buChar char="u"/>
            </a:pPr>
            <a:r>
              <a:rPr lang="zh-CN" altLang="en-US" sz="3200"/>
              <a:t>谁领导了十月革命？</a:t>
            </a:r>
            <a:endParaRPr lang="zh-CN" altLang="en-US" sz="3200"/>
          </a:p>
          <a:p>
            <a:pPr lvl="1" indent="-457200">
              <a:lnSpc>
                <a:spcPct val="150000"/>
              </a:lnSpc>
              <a:buClr>
                <a:srgbClr val="071ECD"/>
              </a:buClr>
              <a:buFont typeface="Wingdings" panose="05000000000000000000" charset="0"/>
              <a:buChar char="u"/>
            </a:pPr>
            <a:r>
              <a:rPr lang="zh-CN" altLang="en-US" sz="3200">
                <a:sym typeface="+mn-ea"/>
              </a:rPr>
              <a:t>俄国十月革命</a:t>
            </a:r>
            <a:r>
              <a:rPr lang="zh-CN" altLang="en-US" sz="3200"/>
              <a:t>的亮点何在？</a:t>
            </a:r>
            <a:endParaRPr lang="zh-CN" altLang="en-US" sz="3200"/>
          </a:p>
          <a:p>
            <a:pPr lvl="1" indent="-457200">
              <a:lnSpc>
                <a:spcPct val="150000"/>
              </a:lnSpc>
              <a:buClr>
                <a:srgbClr val="071ECD"/>
              </a:buClr>
              <a:buFont typeface="Wingdings" panose="05000000000000000000" charset="0"/>
              <a:buChar char="u"/>
            </a:pPr>
            <a:r>
              <a:rPr lang="zh-CN" altLang="en-US" sz="3200">
                <a:sym typeface="+mn-ea"/>
              </a:rPr>
              <a:t>俄国十月革命</a:t>
            </a:r>
            <a:r>
              <a:rPr lang="zh-CN" altLang="en-US" sz="3200"/>
              <a:t>的有何意义？</a:t>
            </a:r>
            <a:endParaRPr lang="zh-CN" altLang="en-US" sz="3200"/>
          </a:p>
        </p:txBody>
      </p:sp>
      <p:pic>
        <p:nvPicPr>
          <p:cNvPr id="2" name="图片 1"/>
          <p:cNvPicPr>
            <a:picLocks noChangeAspect="1"/>
          </p:cNvPicPr>
          <p:nvPr>
            <p:custDataLst>
              <p:tags r:id="rId3"/>
            </p:custDataLst>
          </p:nvPr>
        </p:nvPicPr>
        <p:blipFill>
          <a:blip r:embed="rId4"/>
          <a:stretch>
            <a:fillRect/>
          </a:stretch>
        </p:blipFill>
        <p:spPr>
          <a:xfrm>
            <a:off x="905510" y="2662555"/>
            <a:ext cx="3589655" cy="2277110"/>
          </a:xfrm>
          <a:prstGeom prst="rect">
            <a:avLst/>
          </a:prstGeom>
        </p:spPr>
      </p:pic>
      <p:pic>
        <p:nvPicPr>
          <p:cNvPr id="9" name="图片 8"/>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7"/>
    </p:custDataLst>
  </p:cSld>
  <p:clrMapOvr>
    <a:masterClrMapping/>
  </p:clrMapOvr>
  <p:transition>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817245" y="1070610"/>
            <a:ext cx="10907395" cy="5262245"/>
          </a:xfrm>
          <a:prstGeom prst="rect">
            <a:avLst/>
          </a:prstGeom>
          <a:noFill/>
          <a:ln w="9525">
            <a:solidFill>
              <a:schemeClr val="accent1">
                <a:lumMod val="75000"/>
              </a:schemeClr>
            </a:solid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（1）时间</a:t>
            </a:r>
            <a:r>
              <a:rPr lang="zh-CN" altLang="en-US" sz="2800" b="0">
                <a:latin typeface="宋体" panose="02010600030101010101" pitchFamily="2" charset="-122"/>
                <a:ea typeface="宋体" panose="02010600030101010101" pitchFamily="2" charset="-122"/>
                <a:cs typeface="宋体" panose="02010600030101010101" pitchFamily="2" charset="-122"/>
              </a:rPr>
              <a:t>：</a:t>
            </a:r>
            <a:r>
              <a:rPr lang="zh-CN" altLang="en-US" sz="2800" b="0" u="sng">
                <a:latin typeface="宋体" panose="02010600030101010101" pitchFamily="2" charset="-122"/>
                <a:ea typeface="宋体" panose="02010600030101010101" pitchFamily="2" charset="-122"/>
                <a:cs typeface="宋体" panose="02010600030101010101" pitchFamily="2" charset="-122"/>
              </a:rPr>
              <a:t>          </a:t>
            </a:r>
            <a:r>
              <a:rPr lang="zh-CN" altLang="en-US" sz="2800" b="0">
                <a:latin typeface="宋体" panose="02010600030101010101" pitchFamily="2" charset="-122"/>
                <a:ea typeface="宋体" panose="02010600030101010101" pitchFamily="2" charset="-122"/>
                <a:cs typeface="宋体" panose="02010600030101010101" pitchFamily="2" charset="-122"/>
              </a:rPr>
              <a:t> 。</a:t>
            </a:r>
            <a:endParaRPr lang="zh-CN" altLang="en-US" sz="2800" b="0">
              <a:latin typeface="宋体" panose="02010600030101010101" pitchFamily="2" charset="-122"/>
              <a:ea typeface="宋体" panose="02010600030101010101" pitchFamily="2" charset="-122"/>
              <a:cs typeface="宋体" panose="02010600030101010101" pitchFamily="2" charset="-122"/>
            </a:endParaRPr>
          </a:p>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a:t>
            </a:r>
            <a:r>
              <a:rPr lang="en-US" altLang="zh-CN" sz="2800" b="0">
                <a:solidFill>
                  <a:srgbClr val="F737DA"/>
                </a:solidFill>
                <a:latin typeface="宋体" panose="02010600030101010101" pitchFamily="2" charset="-122"/>
                <a:ea typeface="宋体" panose="02010600030101010101" pitchFamily="2" charset="-122"/>
                <a:cs typeface="宋体" panose="02010600030101010101" pitchFamily="2" charset="-122"/>
              </a:rPr>
              <a:t>2</a:t>
            </a: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）领导力量</a:t>
            </a:r>
            <a:r>
              <a:rPr lang="zh-CN" altLang="en-US" sz="2800" b="0">
                <a:latin typeface="宋体" panose="02010600030101010101" pitchFamily="2" charset="-122"/>
                <a:ea typeface="宋体" panose="02010600030101010101" pitchFamily="2" charset="-122"/>
                <a:cs typeface="宋体" panose="02010600030101010101" pitchFamily="2" charset="-122"/>
              </a:rPr>
              <a:t>：以列宁为代表的</a:t>
            </a:r>
            <a:r>
              <a:rPr lang="zh-CN" altLang="en-US" sz="2800" b="0" u="sng">
                <a:latin typeface="宋体" panose="02010600030101010101" pitchFamily="2" charset="-122"/>
                <a:ea typeface="宋体" panose="02010600030101010101" pitchFamily="2" charset="-122"/>
                <a:cs typeface="宋体" panose="02010600030101010101" pitchFamily="2" charset="-122"/>
              </a:rPr>
              <a:t>                       </a:t>
            </a:r>
            <a:r>
              <a:rPr lang="zh-CN" altLang="en-US" sz="2800" b="0">
                <a:latin typeface="宋体" panose="02010600030101010101" pitchFamily="2" charset="-122"/>
                <a:ea typeface="宋体" panose="02010600030101010101" pitchFamily="2" charset="-122"/>
                <a:cs typeface="宋体" panose="02010600030101010101" pitchFamily="2" charset="-122"/>
              </a:rPr>
              <a:t>。</a:t>
            </a:r>
            <a:endParaRPr lang="zh-CN" altLang="en-US" sz="2800" b="0">
              <a:latin typeface="宋体" panose="02010600030101010101" pitchFamily="2" charset="-122"/>
              <a:ea typeface="宋体" panose="02010600030101010101" pitchFamily="2" charset="-122"/>
              <a:cs typeface="宋体" panose="02010600030101010101" pitchFamily="2" charset="-122"/>
            </a:endParaRPr>
          </a:p>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（2）亮点</a:t>
            </a:r>
            <a:r>
              <a:rPr lang="zh-CN" altLang="en-US" sz="2800" b="0">
                <a:latin typeface="宋体" panose="02010600030101010101" pitchFamily="2" charset="-122"/>
                <a:ea typeface="宋体" panose="02010600030101010101" pitchFamily="2" charset="-122"/>
                <a:cs typeface="宋体" panose="02010600030101010101" pitchFamily="2" charset="-122"/>
              </a:rPr>
              <a:t>：建立了</a:t>
            </a:r>
            <a:r>
              <a:rPr lang="zh-CN" altLang="en-US" sz="2800" b="0" u="sng">
                <a:latin typeface="宋体" panose="02010600030101010101" pitchFamily="2" charset="-122"/>
                <a:ea typeface="宋体" panose="02010600030101010101" pitchFamily="2" charset="-122"/>
                <a:cs typeface="宋体" panose="02010600030101010101" pitchFamily="2" charset="-122"/>
              </a:rPr>
              <a:t>          </a:t>
            </a:r>
            <a:r>
              <a:rPr lang="zh-CN" altLang="en-US" sz="2800" b="0">
                <a:latin typeface="宋体" panose="02010600030101010101" pitchFamily="2" charset="-122"/>
                <a:ea typeface="宋体" panose="02010600030101010101" pitchFamily="2" charset="-122"/>
                <a:cs typeface="宋体" panose="02010600030101010101" pitchFamily="2" charset="-122"/>
              </a:rPr>
              <a:t>专政，确立了</a:t>
            </a:r>
            <a:r>
              <a:rPr lang="zh-CN" altLang="en-US" sz="2800" b="0" u="sng">
                <a:latin typeface="宋体" panose="02010600030101010101" pitchFamily="2" charset="-122"/>
                <a:ea typeface="宋体" panose="02010600030101010101" pitchFamily="2" charset="-122"/>
                <a:cs typeface="宋体" panose="02010600030101010101" pitchFamily="2" charset="-122"/>
              </a:rPr>
              <a:t>            </a:t>
            </a:r>
            <a:r>
              <a:rPr lang="zh-CN" altLang="en-US" sz="2800" b="0">
                <a:latin typeface="宋体" panose="02010600030101010101" pitchFamily="2" charset="-122"/>
                <a:ea typeface="宋体" panose="02010600030101010101" pitchFamily="2" charset="-122"/>
                <a:cs typeface="宋体" panose="02010600030101010101" pitchFamily="2" charset="-122"/>
              </a:rPr>
              <a:t>生产关系。社会主义生产关系的特点是：劳动者共同占有生产资料；消灭人剥削人的制度，人们建立起互助合作的关系；个人消费品实行按劳分配。</a:t>
            </a:r>
            <a:endParaRPr lang="zh-CN" altLang="en-US" sz="2800" b="0">
              <a:latin typeface="宋体" panose="02010600030101010101" pitchFamily="2" charset="-122"/>
              <a:ea typeface="宋体" panose="02010600030101010101" pitchFamily="2" charset="-122"/>
              <a:cs typeface="宋体" panose="02010600030101010101" pitchFamily="2" charset="-122"/>
            </a:endParaRPr>
          </a:p>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（3）意义</a:t>
            </a:r>
            <a:r>
              <a:rPr lang="zh-CN" altLang="en-US" sz="2800" b="0">
                <a:latin typeface="宋体" panose="02010600030101010101" pitchFamily="2" charset="-122"/>
                <a:ea typeface="宋体" panose="02010600030101010101" pitchFamily="2" charset="-122"/>
                <a:cs typeface="宋体" panose="02010600030101010101" pitchFamily="2" charset="-122"/>
              </a:rPr>
              <a:t>：建立了世界上第一个社会主义国家，将马克思主义关于无产阶级革命的理论变为现实，实现了科学社会主义</a:t>
            </a:r>
            <a:r>
              <a:rPr lang="zh-CN" altLang="en-US" sz="2800" b="0" u="sng">
                <a:latin typeface="宋体" panose="02010600030101010101" pitchFamily="2" charset="-122"/>
                <a:ea typeface="宋体" panose="02010600030101010101" pitchFamily="2" charset="-122"/>
                <a:cs typeface="宋体" panose="02010600030101010101" pitchFamily="2" charset="-122"/>
              </a:rPr>
              <a:t>            </a:t>
            </a:r>
            <a:r>
              <a:rPr lang="zh-CN" altLang="en-US" sz="2800" b="0">
                <a:latin typeface="宋体" panose="02010600030101010101" pitchFamily="2" charset="-122"/>
                <a:ea typeface="宋体" panose="02010600030101010101" pitchFamily="2" charset="-122"/>
                <a:cs typeface="宋体" panose="02010600030101010101" pitchFamily="2" charset="-122"/>
              </a:rPr>
              <a:t>的历史性飞跃，开启了人类历史的新纪元。</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2"/>
            </p:custDataLst>
          </p:nvPr>
        </p:nvSpPr>
        <p:spPr>
          <a:xfrm>
            <a:off x="2801715" y="294195"/>
            <a:ext cx="2214880" cy="706755"/>
          </a:xfrm>
          <a:prstGeom prst="rect">
            <a:avLst/>
          </a:prstGeom>
          <a:noFill/>
        </p:spPr>
        <p:txBody>
          <a:bodyPr wrap="none" rtlCol="0">
            <a:spAutoFit/>
          </a:bodyPr>
          <a:lstStyle/>
          <a:p>
            <a:r>
              <a:rPr lang="zh-CN" altLang="en-US" sz="4000" b="1">
                <a:solidFill>
                  <a:srgbClr val="FF0028"/>
                </a:solidFill>
                <a:latin typeface="微软雅黑" panose="020B0503020204020204" pitchFamily="34" charset="-122"/>
                <a:ea typeface="微软雅黑" panose="020B0503020204020204" pitchFamily="34" charset="-122"/>
              </a:rPr>
              <a:t>十月革命</a:t>
            </a:r>
            <a:endParaRPr lang="zh-CN" altLang="en-US" sz="4000" b="1">
              <a:solidFill>
                <a:srgbClr val="FF0028"/>
              </a:solidFill>
              <a:latin typeface="微软雅黑" panose="020B0503020204020204" pitchFamily="34" charset="-122"/>
              <a:ea typeface="微软雅黑" panose="020B0503020204020204" pitchFamily="34" charset="-122"/>
            </a:endParaRPr>
          </a:p>
        </p:txBody>
      </p:sp>
      <p:sp>
        <p:nvSpPr>
          <p:cNvPr id="3" name="矩形 2"/>
          <p:cNvSpPr/>
          <p:nvPr>
            <p:custDataLst>
              <p:tags r:id="rId3"/>
            </p:custDataLst>
          </p:nvPr>
        </p:nvSpPr>
        <p:spPr>
          <a:xfrm>
            <a:off x="2061210" y="360045"/>
            <a:ext cx="532130" cy="57467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4"/>
            </p:custDataLst>
          </p:nvPr>
        </p:nvSpPr>
        <p:spPr>
          <a:xfrm>
            <a:off x="3182620" y="1000760"/>
            <a:ext cx="1249680" cy="737235"/>
          </a:xfrm>
          <a:prstGeom prst="rect">
            <a:avLst/>
          </a:prstGeom>
          <a:noFill/>
        </p:spPr>
        <p:txBody>
          <a:bodyPr wrap="none" rtlCol="0" anchor="t">
            <a:spAutoFit/>
          </a:bodyPr>
          <a:lstStyle/>
          <a:p>
            <a:pPr algn="l">
              <a:lnSpc>
                <a:spcPct val="150000"/>
              </a:lnSpc>
              <a:buClrTx/>
              <a:buSzTx/>
              <a:buFontTx/>
            </a:pPr>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1917年</a:t>
            </a:r>
            <a:endPar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6" name="文本框 5"/>
          <p:cNvSpPr txBox="1"/>
          <p:nvPr>
            <p:custDataLst>
              <p:tags r:id="rId5"/>
            </p:custDataLst>
          </p:nvPr>
        </p:nvSpPr>
        <p:spPr>
          <a:xfrm>
            <a:off x="6617335" y="1737995"/>
            <a:ext cx="3027680" cy="521970"/>
          </a:xfrm>
          <a:prstGeom prst="rect">
            <a:avLst/>
          </a:prstGeom>
          <a:noFill/>
        </p:spPr>
        <p:txBody>
          <a:bodyPr wrap="none" rtlCol="0" anchor="t">
            <a:spAutoFit/>
          </a:bodyPr>
          <a:lstStyle/>
          <a:p>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俄国布尔什维克党</a:t>
            </a:r>
            <a:endPar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7" name="文本框 6"/>
          <p:cNvSpPr txBox="1"/>
          <p:nvPr>
            <p:custDataLst>
              <p:tags r:id="rId6"/>
            </p:custDataLst>
          </p:nvPr>
        </p:nvSpPr>
        <p:spPr>
          <a:xfrm>
            <a:off x="4043045" y="2502535"/>
            <a:ext cx="1605280" cy="521970"/>
          </a:xfrm>
          <a:prstGeom prst="rect">
            <a:avLst/>
          </a:prstGeom>
          <a:noFill/>
        </p:spPr>
        <p:txBody>
          <a:bodyPr wrap="none" rtlCol="0" anchor="t">
            <a:spAutoFit/>
          </a:bodyPr>
          <a:lstStyle/>
          <a:p>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无产阶级</a:t>
            </a:r>
            <a:endPar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8" name="文本框 7"/>
          <p:cNvSpPr txBox="1"/>
          <p:nvPr>
            <p:custDataLst>
              <p:tags r:id="rId7"/>
            </p:custDataLst>
          </p:nvPr>
        </p:nvSpPr>
        <p:spPr>
          <a:xfrm>
            <a:off x="8292465" y="2488565"/>
            <a:ext cx="1605280" cy="521970"/>
          </a:xfrm>
          <a:prstGeom prst="rect">
            <a:avLst/>
          </a:prstGeom>
          <a:noFill/>
        </p:spPr>
        <p:txBody>
          <a:bodyPr wrap="none" rtlCol="0" anchor="t">
            <a:spAutoFit/>
          </a:bodyPr>
          <a:lstStyle/>
          <a:p>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社会主义</a:t>
            </a:r>
            <a:endPar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9" name="文本框 8"/>
          <p:cNvSpPr txBox="1"/>
          <p:nvPr>
            <p:custDataLst>
              <p:tags r:id="rId8"/>
            </p:custDataLst>
          </p:nvPr>
        </p:nvSpPr>
        <p:spPr>
          <a:xfrm>
            <a:off x="8987790" y="5024120"/>
            <a:ext cx="2316480" cy="521970"/>
          </a:xfrm>
          <a:prstGeom prst="rect">
            <a:avLst/>
          </a:prstGeom>
          <a:noFill/>
        </p:spPr>
        <p:txBody>
          <a:bodyPr wrap="none" rtlCol="0" anchor="t">
            <a:spAutoFit/>
          </a:bodyPr>
          <a:lstStyle/>
          <a:p>
            <a:r>
              <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从理论到现实</a:t>
            </a:r>
            <a:endParaRPr lang="zh-CN" altLang="en-US" sz="2800">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2" name="图片 1"/>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1"/>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1216025" y="514985"/>
            <a:ext cx="6818630" cy="583565"/>
          </a:xfrm>
          <a:prstGeom prst="rect">
            <a:avLst/>
          </a:prstGeom>
          <a:noFill/>
        </p:spPr>
        <p:txBody>
          <a:bodyPr wrap="square" rtlCol="0" anchor="t">
            <a:spAutoFit/>
          </a:bodyPr>
          <a:lstStyle/>
          <a:p>
            <a:pPr indent="266700">
              <a:lnSpc>
                <a:spcPct val="100000"/>
              </a:lnSpc>
              <a:buClrTx/>
              <a:buSzTx/>
              <a:buFontTx/>
            </a:pPr>
            <a:r>
              <a:rPr lang="en-US" altLang="zh-CN" sz="3200">
                <a:solidFill>
                  <a:srgbClr val="071ECD"/>
                </a:solidFill>
                <a:latin typeface="黑体" panose="02010609060101010101" charset="-122"/>
                <a:ea typeface="黑体" panose="02010609060101010101" charset="-122"/>
                <a:cs typeface="黑体" panose="02010609060101010101" charset="-122"/>
                <a:sym typeface="+mn-ea"/>
              </a:rPr>
              <a:t>3.社会主义从一国到多国的实践</a:t>
            </a:r>
            <a:endParaRPr lang="en-US" altLang="zh-CN" sz="3200">
              <a:solidFill>
                <a:srgbClr val="071ECD"/>
              </a:solidFill>
              <a:latin typeface="黑体" panose="02010609060101010101" charset="-122"/>
              <a:ea typeface="黑体" panose="02010609060101010101" charset="-122"/>
              <a:cs typeface="黑体" panose="02010609060101010101" charset="-122"/>
            </a:endParaRPr>
          </a:p>
        </p:txBody>
      </p:sp>
      <p:sp>
        <p:nvSpPr>
          <p:cNvPr id="100" name="文本框 99"/>
          <p:cNvSpPr txBox="1"/>
          <p:nvPr>
            <p:custDataLst>
              <p:tags r:id="rId2"/>
            </p:custDataLst>
          </p:nvPr>
        </p:nvSpPr>
        <p:spPr>
          <a:xfrm>
            <a:off x="1033145" y="1224280"/>
            <a:ext cx="10445115" cy="1383665"/>
          </a:xfrm>
          <a:prstGeom prst="rect">
            <a:avLst/>
          </a:prstGeom>
          <a:noFill/>
          <a:ln w="9525">
            <a:no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（1）发展</a:t>
            </a:r>
            <a:r>
              <a:rPr lang="zh-CN" altLang="en-US" sz="2800" b="0">
                <a:latin typeface="宋体" panose="02010600030101010101" pitchFamily="2" charset="-122"/>
                <a:ea typeface="宋体" panose="02010600030101010101" pitchFamily="2" charset="-122"/>
                <a:cs typeface="宋体" panose="02010600030101010101" pitchFamily="2" charset="-122"/>
              </a:rPr>
              <a:t>：第二次世界大战后，社会主义在世界范围内获得大发展，实现了从一国实践到多国实践的历史性飞跃。</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8848725" y="2607945"/>
            <a:ext cx="1357630" cy="3784600"/>
          </a:xfrm>
          <a:prstGeom prst="rect">
            <a:avLst/>
          </a:prstGeom>
          <a:noFill/>
        </p:spPr>
        <p:txBody>
          <a:bodyPr wrap="square" rtlCol="0">
            <a:spAutoFit/>
          </a:bodyPr>
          <a:lstStyle/>
          <a:p>
            <a:pPr algn="ctr">
              <a:lnSpc>
                <a:spcPct val="150000"/>
              </a:lnSpc>
            </a:pPr>
            <a:r>
              <a:rPr lang="zh-CN" altLang="en-US" sz="3200">
                <a:solidFill>
                  <a:srgbClr val="00B050"/>
                </a:solidFill>
                <a:latin typeface="宋体" panose="02010600030101010101" pitchFamily="2" charset="-122"/>
                <a:ea typeface="宋体" panose="02010600030101010101" pitchFamily="2" charset="-122"/>
              </a:rPr>
              <a:t>中国</a:t>
            </a:r>
            <a:endParaRPr lang="zh-CN" altLang="en-US" sz="3200">
              <a:solidFill>
                <a:srgbClr val="00B050"/>
              </a:solidFill>
              <a:latin typeface="宋体" panose="02010600030101010101" pitchFamily="2" charset="-122"/>
              <a:ea typeface="宋体" panose="02010600030101010101" pitchFamily="2" charset="-122"/>
            </a:endParaRPr>
          </a:p>
          <a:p>
            <a:pPr algn="ctr">
              <a:lnSpc>
                <a:spcPct val="150000"/>
              </a:lnSpc>
            </a:pPr>
            <a:r>
              <a:rPr lang="zh-CN" altLang="en-US" sz="3200">
                <a:solidFill>
                  <a:srgbClr val="00B050"/>
                </a:solidFill>
                <a:latin typeface="宋体" panose="02010600030101010101" pitchFamily="2" charset="-122"/>
                <a:ea typeface="宋体" panose="02010600030101010101" pitchFamily="2" charset="-122"/>
              </a:rPr>
              <a:t>朝鲜</a:t>
            </a:r>
            <a:endParaRPr lang="zh-CN" altLang="en-US" sz="3200">
              <a:solidFill>
                <a:srgbClr val="00B050"/>
              </a:solidFill>
              <a:latin typeface="宋体" panose="02010600030101010101" pitchFamily="2" charset="-122"/>
              <a:ea typeface="宋体" panose="02010600030101010101" pitchFamily="2" charset="-122"/>
            </a:endParaRPr>
          </a:p>
          <a:p>
            <a:pPr algn="ctr">
              <a:lnSpc>
                <a:spcPct val="150000"/>
              </a:lnSpc>
            </a:pPr>
            <a:r>
              <a:rPr lang="zh-CN" altLang="en-US" sz="3200">
                <a:solidFill>
                  <a:srgbClr val="00B050"/>
                </a:solidFill>
                <a:latin typeface="宋体" panose="02010600030101010101" pitchFamily="2" charset="-122"/>
                <a:ea typeface="宋体" panose="02010600030101010101" pitchFamily="2" charset="-122"/>
              </a:rPr>
              <a:t>越南</a:t>
            </a:r>
            <a:endParaRPr lang="zh-CN" altLang="en-US" sz="3200">
              <a:solidFill>
                <a:srgbClr val="00B050"/>
              </a:solidFill>
              <a:latin typeface="宋体" panose="02010600030101010101" pitchFamily="2" charset="-122"/>
              <a:ea typeface="宋体" panose="02010600030101010101" pitchFamily="2" charset="-122"/>
            </a:endParaRPr>
          </a:p>
          <a:p>
            <a:pPr algn="ctr">
              <a:lnSpc>
                <a:spcPct val="150000"/>
              </a:lnSpc>
            </a:pPr>
            <a:r>
              <a:rPr lang="zh-CN" altLang="en-US" sz="3200">
                <a:solidFill>
                  <a:srgbClr val="00B050"/>
                </a:solidFill>
                <a:latin typeface="宋体" panose="02010600030101010101" pitchFamily="2" charset="-122"/>
                <a:ea typeface="宋体" panose="02010600030101010101" pitchFamily="2" charset="-122"/>
              </a:rPr>
              <a:t>老挝</a:t>
            </a:r>
            <a:endParaRPr lang="zh-CN" altLang="en-US" sz="3200">
              <a:solidFill>
                <a:srgbClr val="00B050"/>
              </a:solidFill>
              <a:latin typeface="宋体" panose="02010600030101010101" pitchFamily="2" charset="-122"/>
              <a:ea typeface="宋体" panose="02010600030101010101" pitchFamily="2" charset="-122"/>
            </a:endParaRPr>
          </a:p>
          <a:p>
            <a:pPr algn="ctr">
              <a:lnSpc>
                <a:spcPct val="150000"/>
              </a:lnSpc>
            </a:pPr>
            <a:r>
              <a:rPr lang="zh-CN" altLang="en-US" sz="3200">
                <a:solidFill>
                  <a:srgbClr val="00B050"/>
                </a:solidFill>
                <a:latin typeface="宋体" panose="02010600030101010101" pitchFamily="2" charset="-122"/>
                <a:ea typeface="宋体" panose="02010600030101010101" pitchFamily="2" charset="-122"/>
              </a:rPr>
              <a:t>古巴</a:t>
            </a:r>
            <a:endParaRPr lang="zh-CN" altLang="en-US" sz="3200">
              <a:solidFill>
                <a:srgbClr val="00B050"/>
              </a:solidFill>
              <a:latin typeface="宋体" panose="02010600030101010101" pitchFamily="2" charset="-122"/>
              <a:ea typeface="宋体" panose="02010600030101010101" pitchFamily="2" charset="-122"/>
            </a:endParaRPr>
          </a:p>
        </p:txBody>
      </p:sp>
      <p:pic>
        <p:nvPicPr>
          <p:cNvPr id="5" name="1.2社会主义国家有哪些">
            <a:hlinkClick r:id="" action="ppaction://media"/>
          </p:cNvPr>
          <p:cNvPicPr/>
          <p:nvPr>
            <a:videoFile r:link="rId4"/>
            <p:extLst>
              <p:ext uri="{DAA4B4D4-6D71-4841-9C94-3DE7FCFB9230}">
                <p14:media xmlns:p14="http://schemas.microsoft.com/office/powerpoint/2010/main" r:link="rId5"/>
              </p:ext>
            </p:extLst>
            <p:custDataLst>
              <p:tags r:id="rId6"/>
            </p:custDataLst>
          </p:nvPr>
        </p:nvPicPr>
        <p:blipFill>
          <a:blip r:embed="rId7"/>
          <a:stretch>
            <a:fillRect/>
          </a:stretch>
        </p:blipFill>
        <p:spPr>
          <a:xfrm>
            <a:off x="1790065" y="2831465"/>
            <a:ext cx="6244590" cy="3338195"/>
          </a:xfrm>
          <a:prstGeom prst="rect">
            <a:avLst/>
          </a:prstGeom>
        </p:spPr>
      </p:pic>
      <p:pic>
        <p:nvPicPr>
          <p:cNvPr id="9" name="图片 8"/>
          <p:cNvPicPr>
            <a:picLocks noChangeAspect="1"/>
          </p:cNvPicPr>
          <p:nvPr>
            <p:custDataLst>
              <p:tags r:id="rId8"/>
            </p:custDataLst>
          </p:nvPr>
        </p:nvPicPr>
        <p:blipFill>
          <a:blip r:embed="rId9">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0"/>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5"/>
                                        </p:tgtEl>
                                      </p:cBhvr>
                                    </p:cmd>
                                  </p:childTnLst>
                                </p:cTn>
                              </p:par>
                            </p:childTnLst>
                          </p:cTn>
                        </p:par>
                      </p:childTnLst>
                    </p:cTn>
                  </p:par>
                </p:childTnLst>
              </p:cTn>
              <p:nextCondLst>
                <p:cond evt="onClick" delay="0">
                  <p:tgtEl>
                    <p:spTgt spid="5"/>
                  </p:tgtEl>
                </p:cond>
              </p:nextCondLst>
            </p:seq>
            <p:video>
              <p:cMediaNode>
                <p:cTn id="13" fill="hold" display="0">
                  <p:stCondLst>
                    <p:cond delay="indefinite"/>
                  </p:stCondLst>
                  <p:endCondLst>
                    <p:cond evt="onNext">
                      <p:tgtEl>
                        <p:sldTgt/>
                      </p:tgtEl>
                    </p:cond>
                    <p:cond evt="onPrev">
                      <p:tgtEl>
                        <p:sldTgt/>
                      </p:tgtEl>
                    </p:cond>
                  </p:endCondLst>
                </p:cTn>
                <p:tgtEl>
                  <p:spTgt spid="5"/>
                </p:tgtEl>
              </p:cMediaNode>
            </p:video>
          </p:childTnLst>
        </p:cTn>
      </p:par>
    </p:tnLst>
    <p:bldLst>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1161415" y="388620"/>
            <a:ext cx="6818630" cy="583565"/>
          </a:xfrm>
          <a:prstGeom prst="rect">
            <a:avLst/>
          </a:prstGeom>
          <a:noFill/>
        </p:spPr>
        <p:txBody>
          <a:bodyPr wrap="square" rtlCol="0" anchor="t">
            <a:spAutoFit/>
          </a:bodyPr>
          <a:lstStyle/>
          <a:p>
            <a:pPr indent="266700">
              <a:lnSpc>
                <a:spcPct val="100000"/>
              </a:lnSpc>
              <a:buClrTx/>
              <a:buSzTx/>
              <a:buFontTx/>
            </a:pPr>
            <a:r>
              <a:rPr lang="en-US" altLang="zh-CN" sz="3200">
                <a:solidFill>
                  <a:srgbClr val="071ECD"/>
                </a:solidFill>
                <a:latin typeface="黑体" panose="02010609060101010101" charset="-122"/>
                <a:ea typeface="黑体" panose="02010609060101010101" charset="-122"/>
                <a:cs typeface="黑体" panose="02010609060101010101" charset="-122"/>
                <a:sym typeface="+mn-ea"/>
              </a:rPr>
              <a:t>3.社会主义从一国到多国的实践</a:t>
            </a:r>
            <a:endParaRPr lang="en-US" altLang="zh-CN" sz="3200">
              <a:solidFill>
                <a:srgbClr val="071ECD"/>
              </a:solidFill>
              <a:latin typeface="黑体" panose="02010609060101010101" charset="-122"/>
              <a:ea typeface="黑体" panose="02010609060101010101" charset="-122"/>
              <a:cs typeface="黑体" panose="02010609060101010101" charset="-122"/>
            </a:endParaRPr>
          </a:p>
        </p:txBody>
      </p:sp>
      <p:sp>
        <p:nvSpPr>
          <p:cNvPr id="100" name="文本框 99"/>
          <p:cNvSpPr txBox="1"/>
          <p:nvPr>
            <p:custDataLst>
              <p:tags r:id="rId2"/>
            </p:custDataLst>
          </p:nvPr>
        </p:nvSpPr>
        <p:spPr>
          <a:xfrm>
            <a:off x="1245235" y="1070610"/>
            <a:ext cx="9702165" cy="1383665"/>
          </a:xfrm>
          <a:prstGeom prst="rect">
            <a:avLst/>
          </a:prstGeom>
          <a:noFill/>
          <a:ln w="9525">
            <a:noFill/>
          </a:ln>
        </p:spPr>
        <p:txBody>
          <a:bodyPr wrap="square">
            <a:spAutoFit/>
          </a:bodyPr>
          <a:lstStyle/>
          <a:p>
            <a:pPr>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（2）曲折</a:t>
            </a:r>
            <a:r>
              <a:rPr lang="zh-CN" altLang="en-US" sz="2800" b="0">
                <a:latin typeface="宋体" panose="02010600030101010101" pitchFamily="2" charset="-122"/>
                <a:ea typeface="宋体" panose="02010600030101010101" pitchFamily="2" charset="-122"/>
                <a:cs typeface="宋体" panose="02010600030101010101" pitchFamily="2" charset="-122"/>
              </a:rPr>
              <a:t>：20世纪80年代末90年代初，随着东欧剧变、苏联解体，世界社会主义运动的发展出现严重曲折。</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1245870" y="2454275"/>
            <a:ext cx="9701530" cy="3969385"/>
          </a:xfrm>
          <a:prstGeom prst="rect">
            <a:avLst/>
          </a:prstGeom>
          <a:noFill/>
          <a:ln w="9525">
            <a:noFill/>
          </a:ln>
        </p:spPr>
        <p:txBody>
          <a:bodyPr wrap="square">
            <a:spAutoFit/>
          </a:bodyPr>
          <a:lstStyle/>
          <a:p>
            <a:pPr algn="l">
              <a:lnSpc>
                <a:spcPct val="150000"/>
              </a:lnSpc>
              <a:buClrTx/>
              <a:buSzTx/>
              <a:buFontTx/>
            </a:pPr>
            <a:r>
              <a:rPr lang="zh-CN" altLang="en-US" sz="2800" b="0">
                <a:solidFill>
                  <a:srgbClr val="F737DA"/>
                </a:solidFill>
                <a:latin typeface="宋体" panose="02010600030101010101" pitchFamily="2" charset="-122"/>
                <a:ea typeface="宋体" panose="02010600030101010101" pitchFamily="2" charset="-122"/>
                <a:cs typeface="宋体" panose="02010600030101010101" pitchFamily="2" charset="-122"/>
              </a:rPr>
              <a:t>（3）认识</a:t>
            </a:r>
            <a:r>
              <a:rPr lang="zh-CN" altLang="en-US" sz="2800" b="0">
                <a:latin typeface="宋体" panose="02010600030101010101" pitchFamily="2" charset="-122"/>
                <a:ea typeface="宋体" panose="02010600030101010101" pitchFamily="2" charset="-122"/>
                <a:cs typeface="宋体" panose="02010600030101010101" pitchFamily="2" charset="-122"/>
              </a:rPr>
              <a:t>：</a:t>
            </a:r>
            <a:r>
              <a:rPr lang="zh-CN" altLang="en-US" sz="2800" b="0">
                <a:latin typeface="宋体" panose="02010600030101010101" pitchFamily="2" charset="-122"/>
                <a:ea typeface="宋体" panose="02010600030101010101" pitchFamily="2" charset="-122"/>
                <a:cs typeface="宋体" panose="02010600030101010101" pitchFamily="2" charset="-122"/>
              </a:rPr>
              <a:t>①理论角度：从人类社会发展的进程看，社会主义终将代替资本主义是不可逆转的；从人类社会发展的趋势看，共产主义一定要实现的信念是不可动摇的。</a:t>
            </a:r>
            <a:r>
              <a:rPr lang="zh-CN" altLang="en-US" sz="2800" b="0">
                <a:latin typeface="宋体" panose="02010600030101010101" pitchFamily="2" charset="-122"/>
                <a:ea typeface="宋体" panose="02010600030101010101" pitchFamily="2" charset="-122"/>
                <a:cs typeface="宋体" panose="02010600030101010101" pitchFamily="2" charset="-122"/>
              </a:rPr>
              <a:t>②实践角度：中国特色社会主义是科学社会主义在中国的实践与发展，在21世纪焕发出强大生命力。</a:t>
            </a:r>
            <a:r>
              <a:rPr lang="zh-CN" altLang="en-US" sz="2800" b="0">
                <a:latin typeface="宋体" panose="02010600030101010101" pitchFamily="2" charset="-122"/>
                <a:ea typeface="宋体" panose="02010600030101010101" pitchFamily="2" charset="-122"/>
                <a:cs typeface="宋体" panose="02010600030101010101" pitchFamily="2" charset="-122"/>
              </a:rPr>
              <a:t>
</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5" name="矩形 4"/>
          <p:cNvSpPr/>
          <p:nvPr>
            <p:custDataLst>
              <p:tags r:id="rId4"/>
            </p:custDataLst>
          </p:nvPr>
        </p:nvSpPr>
        <p:spPr>
          <a:xfrm>
            <a:off x="822325" y="1224280"/>
            <a:ext cx="10500360" cy="5266055"/>
          </a:xfrm>
          <a:prstGeom prst="rect">
            <a:avLst/>
          </a:prstGeom>
          <a:noFill/>
          <a:ln>
            <a:solidFill>
              <a:schemeClr val="accent1">
                <a:lumMod val="7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7"/>
    </p:custData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469390" y="770890"/>
            <a:ext cx="2112010" cy="645160"/>
          </a:xfrm>
          <a:prstGeom prst="rect">
            <a:avLst/>
          </a:prstGeom>
          <a:noFill/>
        </p:spPr>
        <p:txBody>
          <a:bodyPr wrap="squar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课堂小结</a:t>
            </a:r>
            <a:endParaRPr lang="zh-CN" altLang="en-US" sz="3600" b="1">
              <a:solidFill>
                <a:srgbClr val="FF0028"/>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95580" y="121920"/>
            <a:ext cx="1408861" cy="918643"/>
          </a:xfrm>
          <a:prstGeom prst="rect">
            <a:avLst/>
          </a:prstGeom>
        </p:spPr>
      </p:pic>
      <p:sp>
        <p:nvSpPr>
          <p:cNvPr id="6" name="文本框 5"/>
          <p:cNvSpPr txBox="1"/>
          <p:nvPr>
            <p:custDataLst>
              <p:tags r:id="rId4"/>
            </p:custDataLst>
          </p:nvPr>
        </p:nvSpPr>
        <p:spPr>
          <a:xfrm>
            <a:off x="1346200" y="3657600"/>
            <a:ext cx="31546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科学社会主义产生的历史条件</a:t>
            </a:r>
            <a:endParaRPr lang="zh-CN" altLang="en-US"/>
          </a:p>
        </p:txBody>
      </p:sp>
      <p:sp>
        <p:nvSpPr>
          <p:cNvPr id="8" name="左大括号 7"/>
          <p:cNvSpPr/>
          <p:nvPr>
            <p:custDataLst>
              <p:tags r:id="rId5"/>
            </p:custDataLst>
          </p:nvPr>
        </p:nvSpPr>
        <p:spPr>
          <a:xfrm>
            <a:off x="4622165" y="2680970"/>
            <a:ext cx="400685" cy="23215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文本框 9"/>
          <p:cNvSpPr txBox="1"/>
          <p:nvPr>
            <p:custDataLst>
              <p:tags r:id="rId6"/>
            </p:custDataLst>
          </p:nvPr>
        </p:nvSpPr>
        <p:spPr>
          <a:xfrm>
            <a:off x="5144135" y="2446020"/>
            <a:ext cx="26974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思想来源：空想社会主义</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1" name="文本框 10"/>
          <p:cNvSpPr txBox="1"/>
          <p:nvPr>
            <p:custDataLst>
              <p:tags r:id="rId7"/>
            </p:custDataLst>
          </p:nvPr>
        </p:nvSpPr>
        <p:spPr>
          <a:xfrm>
            <a:off x="5008245" y="4550410"/>
            <a:ext cx="3013710" cy="645160"/>
          </a:xfrm>
          <a:prstGeom prst="rect">
            <a:avLst/>
          </a:prstGeom>
          <a:noFill/>
        </p:spPr>
        <p:txBody>
          <a:bodyPr wrap="squar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历史前提：资本主义的发展和工人运动的兴起</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2" name="左大括号 11"/>
          <p:cNvSpPr/>
          <p:nvPr>
            <p:custDataLst>
              <p:tags r:id="rId8"/>
            </p:custDataLst>
          </p:nvPr>
        </p:nvSpPr>
        <p:spPr>
          <a:xfrm>
            <a:off x="7944485" y="1659890"/>
            <a:ext cx="216535" cy="167449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p:cNvSpPr txBox="1"/>
          <p:nvPr>
            <p:custDataLst>
              <p:tags r:id="rId9"/>
            </p:custDataLst>
          </p:nvPr>
        </p:nvSpPr>
        <p:spPr>
          <a:xfrm>
            <a:off x="8352155" y="1584325"/>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代表人物</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4" name="文本框 13"/>
          <p:cNvSpPr txBox="1"/>
          <p:nvPr>
            <p:custDataLst>
              <p:tags r:id="rId10"/>
            </p:custDataLst>
          </p:nvPr>
        </p:nvSpPr>
        <p:spPr>
          <a:xfrm>
            <a:off x="8337550" y="2312670"/>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发展时期</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5" name="文本框 14"/>
          <p:cNvSpPr txBox="1"/>
          <p:nvPr>
            <p:custDataLst>
              <p:tags r:id="rId11"/>
            </p:custDataLst>
          </p:nvPr>
        </p:nvSpPr>
        <p:spPr>
          <a:xfrm>
            <a:off x="8337550" y="3039745"/>
            <a:ext cx="24688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评价：进步性、局限性</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6" name="左大括号 15"/>
          <p:cNvSpPr/>
          <p:nvPr>
            <p:custDataLst>
              <p:tags r:id="rId12"/>
            </p:custDataLst>
          </p:nvPr>
        </p:nvSpPr>
        <p:spPr>
          <a:xfrm>
            <a:off x="8007350" y="4283710"/>
            <a:ext cx="372745" cy="11785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文本框 16"/>
          <p:cNvSpPr txBox="1"/>
          <p:nvPr>
            <p:custDataLst>
              <p:tags r:id="rId13"/>
            </p:custDataLst>
          </p:nvPr>
        </p:nvSpPr>
        <p:spPr>
          <a:xfrm>
            <a:off x="8443595" y="4182110"/>
            <a:ext cx="20116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欧洲三大工人运动</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8" name="文本框 17"/>
          <p:cNvSpPr txBox="1"/>
          <p:nvPr>
            <p:custDataLst>
              <p:tags r:id="rId14"/>
            </p:custDataLst>
          </p:nvPr>
        </p:nvSpPr>
        <p:spPr>
          <a:xfrm>
            <a:off x="8557895" y="5093970"/>
            <a:ext cx="17830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阶级斗争的形式</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Tree>
    <p:custDataLst>
      <p:tags r:id="rId15"/>
    </p:custDataLst>
  </p:cSld>
  <p:clrMapOvr>
    <a:masterClrMapping/>
  </p:clrMapOvr>
  <mc:AlternateContent xmlns:mc="http://schemas.openxmlformats.org/markup-compatibility/2006">
    <mc:Choice xmlns:p14="http://schemas.microsoft.com/office/powerpoint/2010/main" Requires="p14">
      <p:transition spd="slow" p14:dur="1250" advClick="0">
        <p:dissolve/>
      </p:transition>
    </mc:Choice>
    <mc:Fallback>
      <p:transition spd="slow" advClick="0">
        <p:dissolv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1209040" y="3808730"/>
            <a:ext cx="2240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科学社会主义的创立</a:t>
            </a:r>
            <a:endParaRPr lang="zh-CN" altLang="en-US"/>
          </a:p>
        </p:txBody>
      </p:sp>
      <p:sp>
        <p:nvSpPr>
          <p:cNvPr id="8" name="左大括号 7"/>
          <p:cNvSpPr/>
          <p:nvPr>
            <p:custDataLst>
              <p:tags r:id="rId2"/>
            </p:custDataLst>
          </p:nvPr>
        </p:nvSpPr>
        <p:spPr>
          <a:xfrm>
            <a:off x="3449320" y="2832100"/>
            <a:ext cx="400685" cy="23215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文本框 9"/>
          <p:cNvSpPr txBox="1"/>
          <p:nvPr>
            <p:custDataLst>
              <p:tags r:id="rId3"/>
            </p:custDataLst>
          </p:nvPr>
        </p:nvSpPr>
        <p:spPr>
          <a:xfrm>
            <a:off x="3850005" y="2597150"/>
            <a:ext cx="38404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理论基石：唯物史观和剩余价值学说</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1" name="文本框 10"/>
          <p:cNvSpPr txBox="1"/>
          <p:nvPr>
            <p:custDataLst>
              <p:tags r:id="rId4"/>
            </p:custDataLst>
          </p:nvPr>
        </p:nvSpPr>
        <p:spPr>
          <a:xfrm>
            <a:off x="3928745" y="4941570"/>
            <a:ext cx="3683000" cy="368300"/>
          </a:xfrm>
          <a:prstGeom prst="rect">
            <a:avLst/>
          </a:prstGeom>
          <a:noFill/>
        </p:spPr>
        <p:txBody>
          <a:bodyPr wrap="squar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诞生标志：《共产党宣言》的发表</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2" name="左大括号 11"/>
          <p:cNvSpPr/>
          <p:nvPr>
            <p:custDataLst>
              <p:tags r:id="rId5"/>
            </p:custDataLst>
          </p:nvPr>
        </p:nvSpPr>
        <p:spPr>
          <a:xfrm>
            <a:off x="7766050" y="1912620"/>
            <a:ext cx="216535" cy="167449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p:cNvSpPr txBox="1"/>
          <p:nvPr>
            <p:custDataLst>
              <p:tags r:id="rId6"/>
            </p:custDataLst>
          </p:nvPr>
        </p:nvSpPr>
        <p:spPr>
          <a:xfrm>
            <a:off x="8150860" y="1807845"/>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唯物史观</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5" name="文本框 14"/>
          <p:cNvSpPr txBox="1"/>
          <p:nvPr>
            <p:custDataLst>
              <p:tags r:id="rId7"/>
            </p:custDataLst>
          </p:nvPr>
        </p:nvSpPr>
        <p:spPr>
          <a:xfrm>
            <a:off x="8150860" y="3333750"/>
            <a:ext cx="15544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剩余价值学说</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6" name="左大括号 15"/>
          <p:cNvSpPr/>
          <p:nvPr>
            <p:custDataLst>
              <p:tags r:id="rId8"/>
            </p:custDataLst>
          </p:nvPr>
        </p:nvSpPr>
        <p:spPr>
          <a:xfrm>
            <a:off x="7828915" y="4536440"/>
            <a:ext cx="372745" cy="11785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文本框 16"/>
          <p:cNvSpPr txBox="1"/>
          <p:nvPr>
            <p:custDataLst>
              <p:tags r:id="rId9"/>
            </p:custDataLst>
          </p:nvPr>
        </p:nvSpPr>
        <p:spPr>
          <a:xfrm>
            <a:off x="8265160" y="4434840"/>
            <a:ext cx="13258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时间和意义</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8" name="文本框 17"/>
          <p:cNvSpPr txBox="1"/>
          <p:nvPr>
            <p:custDataLst>
              <p:tags r:id="rId10"/>
            </p:custDataLst>
          </p:nvPr>
        </p:nvSpPr>
        <p:spPr>
          <a:xfrm>
            <a:off x="8265160" y="5346700"/>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主要内容</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custDataLst>
              <p:tags r:id="rId11"/>
            </p:custDataLst>
          </p:nvPr>
        </p:nvPicPr>
        <p:blipFill>
          <a:blip r:embed="rId12">
            <a:extLst>
              <a:ext uri="{28A0092B-C50C-407E-A947-70E740481C1C}">
                <a14:useLocalDpi xmlns:a14="http://schemas.microsoft.com/office/drawing/2010/main" val="0"/>
              </a:ext>
            </a:extLst>
          </a:blip>
          <a:stretch>
            <a:fillRect/>
          </a:stretch>
        </p:blipFill>
        <p:spPr>
          <a:xfrm>
            <a:off x="433705" y="245745"/>
            <a:ext cx="1408861" cy="918643"/>
          </a:xfrm>
          <a:prstGeom prst="rect">
            <a:avLst/>
          </a:prstGeom>
        </p:spPr>
      </p:pic>
      <p:sp>
        <p:nvSpPr>
          <p:cNvPr id="5" name="左大括号 4"/>
          <p:cNvSpPr/>
          <p:nvPr>
            <p:custDataLst>
              <p:tags r:id="rId13"/>
            </p:custDataLst>
          </p:nvPr>
        </p:nvSpPr>
        <p:spPr>
          <a:xfrm>
            <a:off x="9771380" y="3112135"/>
            <a:ext cx="372745" cy="8953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文本框 6"/>
          <p:cNvSpPr txBox="1"/>
          <p:nvPr>
            <p:custDataLst>
              <p:tags r:id="rId14"/>
            </p:custDataLst>
          </p:nvPr>
        </p:nvSpPr>
        <p:spPr>
          <a:xfrm>
            <a:off x="10207625" y="2965450"/>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理论来源</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9" name="文本框 18"/>
          <p:cNvSpPr txBox="1"/>
          <p:nvPr>
            <p:custDataLst>
              <p:tags r:id="rId15"/>
            </p:custDataLst>
          </p:nvPr>
        </p:nvSpPr>
        <p:spPr>
          <a:xfrm>
            <a:off x="10207625" y="3639185"/>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主要内容</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20" name="左大括号 19"/>
          <p:cNvSpPr/>
          <p:nvPr>
            <p:custDataLst>
              <p:tags r:id="rId16"/>
            </p:custDataLst>
          </p:nvPr>
        </p:nvSpPr>
        <p:spPr>
          <a:xfrm>
            <a:off x="9332595" y="1536065"/>
            <a:ext cx="372745" cy="91249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文本框 20"/>
          <p:cNvSpPr txBox="1"/>
          <p:nvPr>
            <p:custDataLst>
              <p:tags r:id="rId17"/>
            </p:custDataLst>
          </p:nvPr>
        </p:nvSpPr>
        <p:spPr>
          <a:xfrm>
            <a:off x="9771380" y="1417955"/>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理论来源</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22" name="文本框 21"/>
          <p:cNvSpPr txBox="1"/>
          <p:nvPr>
            <p:custDataLst>
              <p:tags r:id="rId18"/>
            </p:custDataLst>
          </p:nvPr>
        </p:nvSpPr>
        <p:spPr>
          <a:xfrm>
            <a:off x="9771380" y="2139950"/>
            <a:ext cx="10972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主要内容</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Tree>
    <p:custDataLst>
      <p:tags r:id="rId19"/>
    </p:custData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1494790" y="3515360"/>
            <a:ext cx="31546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社会主义从一国到多国的实践</a:t>
            </a:r>
            <a:endParaRPr lang="zh-CN" altLang="en-US"/>
          </a:p>
        </p:txBody>
      </p:sp>
      <p:sp>
        <p:nvSpPr>
          <p:cNvPr id="8" name="左大括号 7"/>
          <p:cNvSpPr/>
          <p:nvPr>
            <p:custDataLst>
              <p:tags r:id="rId2"/>
            </p:custDataLst>
          </p:nvPr>
        </p:nvSpPr>
        <p:spPr>
          <a:xfrm>
            <a:off x="4649470" y="2315845"/>
            <a:ext cx="400685" cy="31064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文本框 9"/>
          <p:cNvSpPr txBox="1"/>
          <p:nvPr>
            <p:custDataLst>
              <p:tags r:id="rId3"/>
            </p:custDataLst>
          </p:nvPr>
        </p:nvSpPr>
        <p:spPr>
          <a:xfrm>
            <a:off x="5050155" y="1995805"/>
            <a:ext cx="26974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从理论到实践：巴黎公社</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1" name="文本框 10"/>
          <p:cNvSpPr txBox="1"/>
          <p:nvPr>
            <p:custDataLst>
              <p:tags r:id="rId4"/>
            </p:custDataLst>
          </p:nvPr>
        </p:nvSpPr>
        <p:spPr>
          <a:xfrm>
            <a:off x="5050155" y="5219700"/>
            <a:ext cx="3683000" cy="368300"/>
          </a:xfrm>
          <a:prstGeom prst="rect">
            <a:avLst/>
          </a:prstGeom>
          <a:noFill/>
        </p:spPr>
        <p:txBody>
          <a:bodyPr wrap="squar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从一国到多国</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2" name="左大括号 11"/>
          <p:cNvSpPr/>
          <p:nvPr>
            <p:custDataLst>
              <p:tags r:id="rId5"/>
            </p:custDataLst>
          </p:nvPr>
        </p:nvSpPr>
        <p:spPr>
          <a:xfrm>
            <a:off x="8035290" y="1492885"/>
            <a:ext cx="216535" cy="137477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p:cNvSpPr txBox="1"/>
          <p:nvPr>
            <p:custDataLst>
              <p:tags r:id="rId6"/>
            </p:custDataLst>
          </p:nvPr>
        </p:nvSpPr>
        <p:spPr>
          <a:xfrm>
            <a:off x="8368030" y="1480820"/>
            <a:ext cx="1097280" cy="1337945"/>
          </a:xfrm>
          <a:prstGeom prst="rect">
            <a:avLst/>
          </a:prstGeom>
          <a:noFill/>
        </p:spPr>
        <p:txBody>
          <a:bodyPr wrap="square" rtlCol="0" anchor="t">
            <a:spAutoFit/>
          </a:bodyPr>
          <a:lstStyle/>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时间</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亮点</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意义</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6" name="左大括号 15"/>
          <p:cNvSpPr/>
          <p:nvPr>
            <p:custDataLst>
              <p:tags r:id="rId7"/>
            </p:custDataLst>
          </p:nvPr>
        </p:nvSpPr>
        <p:spPr>
          <a:xfrm>
            <a:off x="7930515" y="3216910"/>
            <a:ext cx="372745" cy="138239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文本框 16"/>
          <p:cNvSpPr txBox="1"/>
          <p:nvPr>
            <p:custDataLst>
              <p:tags r:id="rId8"/>
            </p:custDataLst>
          </p:nvPr>
        </p:nvSpPr>
        <p:spPr>
          <a:xfrm>
            <a:off x="8329930" y="2981960"/>
            <a:ext cx="1097280" cy="1753235"/>
          </a:xfrm>
          <a:prstGeom prst="rect">
            <a:avLst/>
          </a:prstGeom>
          <a:noFill/>
        </p:spPr>
        <p:txBody>
          <a:bodyPr wrap="none" rtlCol="0" anchor="t">
            <a:spAutoFit/>
          </a:bodyPr>
          <a:lstStyle/>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时间</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领导力量</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亮点</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意义</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
        <p:nvSpPr>
          <p:cNvPr id="18" name="文本框 17"/>
          <p:cNvSpPr txBox="1"/>
          <p:nvPr>
            <p:custDataLst>
              <p:tags r:id="rId9"/>
            </p:custDataLst>
          </p:nvPr>
        </p:nvSpPr>
        <p:spPr>
          <a:xfrm>
            <a:off x="7317105" y="4735195"/>
            <a:ext cx="640080" cy="1337945"/>
          </a:xfrm>
          <a:prstGeom prst="rect">
            <a:avLst/>
          </a:prstGeom>
          <a:noFill/>
        </p:spPr>
        <p:txBody>
          <a:bodyPr wrap="square" rtlCol="0" anchor="t">
            <a:spAutoFit/>
          </a:bodyPr>
          <a:lstStyle/>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发展</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曲折</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认识</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custDataLst>
              <p:tags r:id="rId10"/>
            </p:custDataLst>
          </p:nvPr>
        </p:nvPicPr>
        <p:blipFill>
          <a:blip r:embed="rId11">
            <a:extLst>
              <a:ext uri="{28A0092B-C50C-407E-A947-70E740481C1C}">
                <a14:useLocalDpi xmlns:a14="http://schemas.microsoft.com/office/drawing/2010/main" val="0"/>
              </a:ext>
            </a:extLst>
          </a:blip>
          <a:stretch>
            <a:fillRect/>
          </a:stretch>
        </p:blipFill>
        <p:spPr>
          <a:xfrm>
            <a:off x="490855" y="224790"/>
            <a:ext cx="1408861" cy="918643"/>
          </a:xfrm>
          <a:prstGeom prst="rect">
            <a:avLst/>
          </a:prstGeom>
        </p:spPr>
      </p:pic>
      <p:sp>
        <p:nvSpPr>
          <p:cNvPr id="5" name="左大括号 4"/>
          <p:cNvSpPr/>
          <p:nvPr>
            <p:custDataLst>
              <p:tags r:id="rId12"/>
            </p:custDataLst>
          </p:nvPr>
        </p:nvSpPr>
        <p:spPr>
          <a:xfrm>
            <a:off x="6705600" y="5053330"/>
            <a:ext cx="372745" cy="8953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文本框 13"/>
          <p:cNvSpPr txBox="1"/>
          <p:nvPr>
            <p:custDataLst>
              <p:tags r:id="rId13"/>
            </p:custDataLst>
          </p:nvPr>
        </p:nvSpPr>
        <p:spPr>
          <a:xfrm>
            <a:off x="5050155" y="3714115"/>
            <a:ext cx="2697480" cy="368300"/>
          </a:xfrm>
          <a:prstGeom prst="rect">
            <a:avLst/>
          </a:prstGeom>
          <a:noFill/>
        </p:spPr>
        <p:txBody>
          <a:bodyPr wrap="none" rtlCol="0" anchor="t">
            <a:spAutoFit/>
          </a:bodyPr>
          <a:lstStyle/>
          <a:p>
            <a:r>
              <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rPr>
              <a:t>从理想到现实：十月革命</a:t>
            </a:r>
            <a:endParaRPr lang="zh-CN" altLang="en-US" b="1">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spTree>
    <p:custDataLst>
      <p:tags r:id="rId14"/>
    </p:custDataLst>
  </p:cSld>
  <p:clrMapOvr>
    <a:masterClrMapping/>
  </p:clrMapOvr>
  <p:transition>
    <p:dissolv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2"/>
          <p:cNvPicPr>
            <a:picLocks noChangeAspect="1"/>
          </p:cNvPicPr>
          <p:nvPr>
            <p:custDataLst>
              <p:tags r:id="rId1"/>
            </p:custDataLst>
          </p:nvPr>
        </p:nvPicPr>
        <p:blipFill>
          <a:blip r:embed="rId2"/>
          <a:srcRect l="2456" t="9449" r="25852" b="21970"/>
          <a:stretch>
            <a:fillRect/>
          </a:stretch>
        </p:blipFill>
        <p:spPr>
          <a:xfrm>
            <a:off x="2016760" y="921385"/>
            <a:ext cx="9078595" cy="5221605"/>
          </a:xfrm>
          <a:prstGeom prst="rect">
            <a:avLst/>
          </a:prstGeom>
        </p:spPr>
      </p:pic>
      <p:pic>
        <p:nvPicPr>
          <p:cNvPr id="9" name="图片 8"/>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451485" y="214630"/>
            <a:ext cx="1408861" cy="918643"/>
          </a:xfrm>
          <a:prstGeom prst="rect">
            <a:avLst/>
          </a:prstGeom>
        </p:spPr>
      </p:pic>
      <p:sp>
        <p:nvSpPr>
          <p:cNvPr id="5" name="文本框 4"/>
          <p:cNvSpPr txBox="1"/>
          <p:nvPr>
            <p:custDataLst>
              <p:tags r:id="rId5"/>
            </p:custDataLst>
          </p:nvPr>
        </p:nvSpPr>
        <p:spPr>
          <a:xfrm>
            <a:off x="849630" y="2103755"/>
            <a:ext cx="613410" cy="2649855"/>
          </a:xfrm>
          <a:prstGeom prst="rect">
            <a:avLst/>
          </a:prstGeom>
          <a:noFill/>
        </p:spPr>
        <p:txBody>
          <a:bodyPr vert="eaVert" wrap="square" rtlCol="0">
            <a:spAutoFit/>
          </a:bodyPr>
          <a:lstStyle/>
          <a:p>
            <a:r>
              <a:rPr lang="zh-CN" altLang="en-US" sz="2800">
                <a:solidFill>
                  <a:srgbClr val="FF0000"/>
                </a:solidFill>
              </a:rPr>
              <a:t>思维导图</a:t>
            </a:r>
            <a:endParaRPr lang="zh-CN" altLang="en-US" sz="2800">
              <a:solidFill>
                <a:srgbClr val="FF0000"/>
              </a:solidFill>
            </a:endParaRPr>
          </a:p>
        </p:txBody>
      </p:sp>
    </p:spTree>
    <p:custDataLst>
      <p:tags r:id="rId6"/>
    </p:custData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791710" y="701675"/>
            <a:ext cx="2112010" cy="645160"/>
          </a:xfrm>
          <a:prstGeom prst="rect">
            <a:avLst/>
          </a:prstGeom>
          <a:noFill/>
        </p:spPr>
        <p:txBody>
          <a:bodyPr wrap="squar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课堂练习</a:t>
            </a:r>
            <a:endParaRPr lang="zh-CN" altLang="en-US" sz="3600" b="1">
              <a:solidFill>
                <a:srgbClr val="FF0028"/>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95580" y="121920"/>
            <a:ext cx="1408861" cy="918643"/>
          </a:xfrm>
          <a:prstGeom prst="rect">
            <a:avLst/>
          </a:prstGeom>
        </p:spPr>
      </p:pic>
      <p:sp>
        <p:nvSpPr>
          <p:cNvPr id="3" name="文本框 2"/>
          <p:cNvSpPr txBox="1"/>
          <p:nvPr>
            <p:custDataLst>
              <p:tags r:id="rId4"/>
            </p:custDataLst>
          </p:nvPr>
        </p:nvSpPr>
        <p:spPr>
          <a:xfrm>
            <a:off x="926465" y="1659255"/>
            <a:ext cx="10397490" cy="4225925"/>
          </a:xfrm>
          <a:prstGeom prst="rect">
            <a:avLst/>
          </a:prstGeom>
          <a:noFill/>
        </p:spPr>
        <p:txBody>
          <a:bodyPr wrap="square" rtlCol="0" anchor="t">
            <a:spAutoFit/>
          </a:bodyPr>
          <a:lstStyle/>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1.《共产党宣言》说：</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圣西门、傅立叶、欧文等人的体系…看到了阶级的对立，以及占统治地位的社会本身中的瓦解因素的作用。但是，他们看不到无产阶级方面的任何历史主动性，看不到它所特有的任何政治运动。</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这段话反映了（  ）</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A.社会主义从理论到实践的必要性</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B.社会主义从空想到科学的必要性</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C资本主义从发展到灭亡的必然性</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a:p>
            <a:pPr>
              <a:lnSpc>
                <a:spcPct val="120000"/>
              </a:lnSpc>
              <a:spcBef>
                <a:spcPct val="0"/>
              </a:spcBef>
              <a:spcAft>
                <a:spcPct val="0"/>
              </a:spcAft>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D.工人运动从自发到自觉的必然性</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2" name="文本框 1"/>
          <p:cNvSpPr txBox="1"/>
          <p:nvPr>
            <p:custDataLst>
              <p:tags r:id="rId5"/>
            </p:custDataLst>
          </p:nvPr>
        </p:nvSpPr>
        <p:spPr>
          <a:xfrm>
            <a:off x="8432800" y="4351655"/>
            <a:ext cx="1114425" cy="1106805"/>
          </a:xfrm>
          <a:prstGeom prst="rect">
            <a:avLst/>
          </a:prstGeom>
          <a:noFill/>
        </p:spPr>
        <p:txBody>
          <a:bodyPr wrap="square" rtlCol="0">
            <a:spAutoFit/>
          </a:bodyPr>
          <a:lstStyle/>
          <a:p>
            <a:r>
              <a:rPr lang="en-US" altLang="zh-CN" sz="6600">
                <a:solidFill>
                  <a:srgbClr val="FF0000"/>
                </a:solidFill>
                <a:latin typeface="宋体" panose="02010600030101010101" pitchFamily="2" charset="-122"/>
                <a:ea typeface="宋体" panose="02010600030101010101" pitchFamily="2" charset="-122"/>
              </a:rPr>
              <a:t>B</a:t>
            </a:r>
            <a:endParaRPr lang="en-US" altLang="zh-CN" sz="6600">
              <a:solidFill>
                <a:srgbClr val="FF0000"/>
              </a:solidFill>
              <a:latin typeface="宋体" panose="02010600030101010101" pitchFamily="2" charset="-122"/>
              <a:ea typeface="宋体" panose="02010600030101010101" pitchFamily="2" charset="-122"/>
            </a:endParaRPr>
          </a:p>
        </p:txBody>
      </p:sp>
    </p:spTree>
    <p:custDataLst>
      <p:tags r:id="rId6"/>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957580" y="2090420"/>
            <a:ext cx="10484485" cy="2676525"/>
          </a:xfrm>
          <a:prstGeom prst="rect">
            <a:avLst/>
          </a:prstGeom>
          <a:noFill/>
        </p:spPr>
        <p:txBody>
          <a:bodyPr wrap="square" rtlCol="0" anchor="t">
            <a:spAutoFit/>
          </a:bodyPr>
          <a:lstStyle/>
          <a:p>
            <a:pPr algn="l">
              <a:lnSpc>
                <a:spcPct val="15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2.将马克思主义关于无产阶级的理论变为现实，实现了科学社会主义从理论到现实的历史性飞跃的历史事件是（    ）</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A.巴黎公社宣告成立        B.十月革命胜利</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C.第一共产国际成立        </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D.新民主主义革命</a:t>
            </a:r>
            <a:endParaRPr lang="zh-CN" altLang="en-US" sz="28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2" name="文本框 1"/>
          <p:cNvSpPr txBox="1"/>
          <p:nvPr>
            <p:custDataLst>
              <p:tags r:id="rId2"/>
            </p:custDataLst>
          </p:nvPr>
        </p:nvSpPr>
        <p:spPr>
          <a:xfrm>
            <a:off x="4791710" y="701675"/>
            <a:ext cx="2112010" cy="645160"/>
          </a:xfrm>
          <a:prstGeom prst="rect">
            <a:avLst/>
          </a:prstGeom>
          <a:noFill/>
        </p:spPr>
        <p:txBody>
          <a:bodyPr wrap="squar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课堂练习</a:t>
            </a:r>
            <a:endParaRPr lang="zh-CN" altLang="en-US" sz="3600" b="1">
              <a:solidFill>
                <a:srgbClr val="FF0028"/>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3"/>
            </p:custDataLst>
          </p:nvPr>
        </p:nvSpPr>
        <p:spPr>
          <a:xfrm>
            <a:off x="9340850" y="4380865"/>
            <a:ext cx="1114425" cy="1106805"/>
          </a:xfrm>
          <a:prstGeom prst="rect">
            <a:avLst/>
          </a:prstGeom>
          <a:noFill/>
        </p:spPr>
        <p:txBody>
          <a:bodyPr wrap="square" rtlCol="0">
            <a:spAutoFit/>
          </a:bodyPr>
          <a:lstStyle/>
          <a:p>
            <a:r>
              <a:rPr lang="en-US" altLang="zh-CN" sz="6600">
                <a:solidFill>
                  <a:srgbClr val="FF0000"/>
                </a:solidFill>
                <a:latin typeface="宋体" panose="02010600030101010101" pitchFamily="2" charset="-122"/>
                <a:ea typeface="宋体" panose="02010600030101010101" pitchFamily="2" charset="-122"/>
              </a:rPr>
              <a:t>B</a:t>
            </a:r>
            <a:endParaRPr lang="en-US" altLang="zh-CN" sz="6600">
              <a:solidFill>
                <a:srgbClr val="FF0000"/>
              </a:solidFill>
              <a:latin typeface="宋体" panose="02010600030101010101" pitchFamily="2" charset="-122"/>
              <a:ea typeface="宋体" panose="02010600030101010101" pitchFamily="2" charset="-122"/>
            </a:endParaRPr>
          </a:p>
        </p:txBody>
      </p:sp>
    </p:spTree>
    <p:custDataLst>
      <p:tags r:id="rId4"/>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圆角 12"/>
          <p:cNvSpPr/>
          <p:nvPr>
            <p:custDataLst>
              <p:tags r:id="rId1"/>
            </p:custDataLst>
          </p:nvPr>
        </p:nvSpPr>
        <p:spPr>
          <a:xfrm>
            <a:off x="2572385" y="1887855"/>
            <a:ext cx="7152005"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sp>
        <p:nvSpPr>
          <p:cNvPr id="6" name="文本框 5"/>
          <p:cNvSpPr txBox="1"/>
          <p:nvPr>
            <p:custDataLst>
              <p:tags r:id="rId2"/>
            </p:custDataLst>
          </p:nvPr>
        </p:nvSpPr>
        <p:spPr>
          <a:xfrm>
            <a:off x="3009197" y="2012254"/>
            <a:ext cx="6278880" cy="583565"/>
          </a:xfrm>
          <a:prstGeom prst="rect">
            <a:avLst/>
          </a:prstGeom>
          <a:noFill/>
        </p:spPr>
        <p:txBody>
          <a:bodyPr wrap="none" rtlCol="0">
            <a:spAutoFit/>
          </a:bodyPr>
          <a:lstStyle/>
          <a:p>
            <a:pPr algn="l"/>
            <a:r>
              <a:rPr lang="zh-CN" altLang="en-US" sz="3200" b="1">
                <a:solidFill>
                  <a:schemeClr val="bg1"/>
                </a:solidFill>
                <a:latin typeface="微软雅黑" panose="020B0503020204020204" pitchFamily="34" charset="-122"/>
                <a:ea typeface="微软雅黑" panose="020B0503020204020204" pitchFamily="34" charset="-122"/>
                <a:sym typeface="+mn-ea"/>
              </a:rPr>
              <a:t>一、科学社会主义产生的历史条件</a:t>
            </a:r>
            <a:endParaRPr lang="zh-CN" altLang="en-US" sz="3200" b="1">
              <a:solidFill>
                <a:schemeClr val="bg1"/>
              </a:solidFill>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custDataLst>
              <p:tags r:id="rId3"/>
            </p:custDataLst>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342267" y="1078956"/>
            <a:ext cx="1842738" cy="498461"/>
          </a:xfrm>
          <a:prstGeom prst="rect">
            <a:avLst/>
          </a:prstGeom>
        </p:spPr>
      </p:pic>
      <p:sp>
        <p:nvSpPr>
          <p:cNvPr id="3" name="文本框 2"/>
          <p:cNvSpPr txBox="1"/>
          <p:nvPr>
            <p:custDataLst>
              <p:tags r:id="rId6"/>
            </p:custDataLst>
          </p:nvPr>
        </p:nvSpPr>
        <p:spPr>
          <a:xfrm>
            <a:off x="1426210" y="3140710"/>
            <a:ext cx="9675495" cy="2061210"/>
          </a:xfrm>
          <a:prstGeom prst="rect">
            <a:avLst/>
          </a:prstGeom>
          <a:noFill/>
          <a:ln w="19050">
            <a:solidFill>
              <a:srgbClr val="FF0000"/>
            </a:solidFill>
          </a:ln>
        </p:spPr>
        <p:txBody>
          <a:bodyPr wrap="square" rtlCol="0">
            <a:spAutoFit/>
          </a:bodyPr>
          <a:lstStyle/>
          <a:p>
            <a:pPr>
              <a:lnSpc>
                <a:spcPct val="200000"/>
              </a:lnSpc>
            </a:pPr>
            <a:r>
              <a:rPr lang="en-US" altLang="zh-CN" sz="3200"/>
              <a:t>1.</a:t>
            </a:r>
            <a:r>
              <a:rPr lang="zh-CN" altLang="en-US" sz="3200"/>
              <a:t>思想来源：</a:t>
            </a:r>
            <a:r>
              <a:rPr lang="zh-CN" altLang="en-US" sz="3200" u="sng"/>
              <a:t>                              </a:t>
            </a:r>
            <a:r>
              <a:rPr lang="zh-CN" altLang="en-US" sz="3200"/>
              <a:t>。</a:t>
            </a:r>
            <a:endParaRPr lang="zh-CN" altLang="en-US" sz="3200" u="sng"/>
          </a:p>
          <a:p>
            <a:pPr>
              <a:lnSpc>
                <a:spcPct val="200000"/>
              </a:lnSpc>
            </a:pPr>
            <a:r>
              <a:rPr lang="en-US" altLang="zh-CN" sz="3200"/>
              <a:t>2.</a:t>
            </a:r>
            <a:r>
              <a:rPr lang="zh-CN" altLang="en-US" sz="3200"/>
              <a:t>历史前提：</a:t>
            </a:r>
            <a:r>
              <a:rPr lang="zh-CN" altLang="en-US" sz="3200" u="sng"/>
              <a:t>                                </a:t>
            </a:r>
            <a:r>
              <a:rPr lang="zh-CN" altLang="en-US" sz="3200"/>
              <a:t> 。</a:t>
            </a:r>
            <a:r>
              <a:rPr lang="zh-CN" altLang="en-US" sz="3200" u="sng">
                <a:sym typeface="+mn-ea"/>
              </a:rPr>
              <a:t>                  </a:t>
            </a:r>
            <a:endParaRPr lang="zh-CN" altLang="en-US" sz="3200"/>
          </a:p>
        </p:txBody>
      </p:sp>
      <p:sp>
        <p:nvSpPr>
          <p:cNvPr id="2" name="文本框 1"/>
          <p:cNvSpPr txBox="1"/>
          <p:nvPr>
            <p:custDataLst>
              <p:tags r:id="rId7"/>
            </p:custDataLst>
          </p:nvPr>
        </p:nvSpPr>
        <p:spPr>
          <a:xfrm>
            <a:off x="5091430" y="3495675"/>
            <a:ext cx="3392805" cy="583565"/>
          </a:xfrm>
          <a:prstGeom prst="rect">
            <a:avLst/>
          </a:prstGeom>
          <a:noFill/>
        </p:spPr>
        <p:txBody>
          <a:bodyPr wrap="square" rtlCol="0">
            <a:spAutoFit/>
          </a:bodyPr>
          <a:lstStyle/>
          <a:p>
            <a:pPr algn="ctr"/>
            <a:r>
              <a:rPr lang="zh-CN" altLang="en-US" sz="3200">
                <a:solidFill>
                  <a:srgbClr val="FF0000"/>
                </a:solidFill>
              </a:rPr>
              <a:t>空想社会主义</a:t>
            </a:r>
            <a:endParaRPr lang="zh-CN" altLang="en-US" sz="3200">
              <a:solidFill>
                <a:srgbClr val="FF0000"/>
              </a:solidFill>
            </a:endParaRPr>
          </a:p>
        </p:txBody>
      </p:sp>
      <p:sp>
        <p:nvSpPr>
          <p:cNvPr id="4" name="文本框 3"/>
          <p:cNvSpPr txBox="1"/>
          <p:nvPr>
            <p:custDataLst>
              <p:tags r:id="rId8"/>
            </p:custDataLst>
          </p:nvPr>
        </p:nvSpPr>
        <p:spPr>
          <a:xfrm>
            <a:off x="3933825" y="4418965"/>
            <a:ext cx="6482080" cy="583565"/>
          </a:xfrm>
          <a:prstGeom prst="rect">
            <a:avLst/>
          </a:prstGeom>
          <a:noFill/>
        </p:spPr>
        <p:txBody>
          <a:bodyPr wrap="square" rtlCol="0">
            <a:spAutoFit/>
          </a:bodyPr>
          <a:lstStyle/>
          <a:p>
            <a:r>
              <a:rPr lang="zh-CN" altLang="en-US" sz="3200">
                <a:solidFill>
                  <a:srgbClr val="FF0000"/>
                </a:solidFill>
                <a:sym typeface="+mn-ea"/>
              </a:rPr>
              <a:t>资本主义的发展和工人运动的兴起</a:t>
            </a:r>
            <a:endParaRPr lang="zh-CN" altLang="en-US" sz="3200">
              <a:solidFill>
                <a:srgbClr val="FF0000"/>
              </a:solidFill>
              <a:sym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118870" y="1490345"/>
            <a:ext cx="10380345" cy="4742815"/>
          </a:xfrm>
          <a:prstGeom prst="rect">
            <a:avLst/>
          </a:prstGeom>
          <a:noFill/>
        </p:spPr>
        <p:txBody>
          <a:bodyPr wrap="square" rtlCol="0" anchor="t">
            <a:spAutoFit/>
          </a:bodyPr>
          <a:lstStyle/>
          <a:p>
            <a:pPr algn="l">
              <a:lnSpc>
                <a:spcPct val="12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3.1847年</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a:t>
            </a:r>
            <a:r>
              <a:rPr lang="zh-CN" altLang="en-US" sz="2800">
                <a:latin typeface="宋体" panose="02010600030101010101" pitchFamily="2" charset="-122"/>
                <a:ea typeface="宋体" panose="02010600030101010101" pitchFamily="2" charset="-122"/>
                <a:cs typeface="宋体" panose="02010600030101010101" pitchFamily="2" charset="-122"/>
              </a:rPr>
              <a:t>国际共产主义者同盟</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召开第二次代表大会，受大会委托，马克思、恩格斯起草了</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共产主义者同盟</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a:t>
            </a:r>
            <a:r>
              <a:rPr lang="zh-CN" altLang="en-US" sz="2800">
                <a:latin typeface="宋体" panose="02010600030101010101" pitchFamily="2" charset="-122"/>
                <a:ea typeface="宋体" panose="02010600030101010101" pitchFamily="2" charset="-122"/>
                <a:cs typeface="宋体" panose="02010600030101010101" pitchFamily="2" charset="-122"/>
              </a:rPr>
              <a:t>纲领，1848年正式发表，这是第一部系统的纲领性的社会主义著作，是国际共产主义运动史上第一个纲领性文献，也是无产阶级政党第一个周详的理论和实践的党纲。这说明</a:t>
            </a:r>
            <a:r>
              <a:rPr lang="en-US" altLang="zh-CN" sz="2800">
                <a:latin typeface="宋体" panose="02010600030101010101" pitchFamily="2" charset="-122"/>
                <a:ea typeface="宋体" panose="02010600030101010101" pitchFamily="2" charset="-122"/>
                <a:cs typeface="宋体" panose="02010600030101010101" pitchFamily="2" charset="-122"/>
              </a:rPr>
              <a:t>(   )</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2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A.《共产党宣言》是科学社会主义诞生的标志</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2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B</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唯物史观是科学社会主义的理论基石</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20000"/>
              </a:lnSpc>
              <a:spcBef>
                <a:spcPct val="0"/>
              </a:spcBef>
              <a:spcAft>
                <a:spcPct val="0"/>
              </a:spcAft>
              <a:buClrTx/>
              <a:buSzTx/>
              <a:buFontTx/>
            </a:pPr>
            <a:r>
              <a:rPr lang="en-US" altLang="zh-CN" sz="2800">
                <a:latin typeface="宋体" panose="02010600030101010101" pitchFamily="2" charset="-122"/>
                <a:ea typeface="宋体" panose="02010600030101010101" pitchFamily="2" charset="-122"/>
                <a:cs typeface="宋体" panose="02010600030101010101" pitchFamily="2" charset="-122"/>
              </a:rPr>
              <a:t>C</a:t>
            </a:r>
            <a:r>
              <a:rPr lang="zh-CN" altLang="en-US" sz="2800">
                <a:latin typeface="宋体" panose="02010600030101010101" pitchFamily="2" charset="-122"/>
                <a:ea typeface="宋体" panose="02010600030101010101" pitchFamily="2" charset="-122"/>
                <a:cs typeface="宋体" panose="02010600030101010101" pitchFamily="2" charset="-122"/>
              </a:rPr>
              <a:t>.剩余价值学说是科学社会主义的理论基石</a:t>
            </a:r>
            <a:endParaRPr lang="zh-CN" altLang="en-US" sz="2800">
              <a:latin typeface="宋体" panose="02010600030101010101" pitchFamily="2" charset="-122"/>
              <a:ea typeface="宋体" panose="02010600030101010101" pitchFamily="2" charset="-122"/>
              <a:cs typeface="宋体" panose="02010600030101010101" pitchFamily="2" charset="-122"/>
            </a:endParaRPr>
          </a:p>
          <a:p>
            <a:pPr algn="l">
              <a:lnSpc>
                <a:spcPct val="120000"/>
              </a:lnSpc>
              <a:spcBef>
                <a:spcPct val="0"/>
              </a:spcBef>
              <a:spcAft>
                <a:spcPct val="0"/>
              </a:spcAft>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rPr>
              <a:t>D.《共产党宣言》是社会主义科学诞生的标志</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custDataLst>
              <p:tags r:id="rId2"/>
            </p:custDataLst>
          </p:nvPr>
        </p:nvSpPr>
        <p:spPr>
          <a:xfrm>
            <a:off x="4791710" y="672465"/>
            <a:ext cx="2112010" cy="645160"/>
          </a:xfrm>
          <a:prstGeom prst="rect">
            <a:avLst/>
          </a:prstGeom>
          <a:noFill/>
        </p:spPr>
        <p:txBody>
          <a:bodyPr wrap="squar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课堂练习</a:t>
            </a:r>
            <a:endParaRPr lang="zh-CN" altLang="en-US" sz="3600" b="1">
              <a:solidFill>
                <a:srgbClr val="FF0028"/>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3"/>
            </p:custDataLst>
          </p:nvPr>
        </p:nvSpPr>
        <p:spPr>
          <a:xfrm>
            <a:off x="9340850" y="4380865"/>
            <a:ext cx="1114425" cy="1106805"/>
          </a:xfrm>
          <a:prstGeom prst="rect">
            <a:avLst/>
          </a:prstGeom>
          <a:noFill/>
        </p:spPr>
        <p:txBody>
          <a:bodyPr wrap="square" rtlCol="0">
            <a:spAutoFit/>
          </a:bodyPr>
          <a:lstStyle/>
          <a:p>
            <a:r>
              <a:rPr lang="en-US" altLang="zh-CN" sz="6600">
                <a:solidFill>
                  <a:srgbClr val="FF0000"/>
                </a:solidFill>
                <a:latin typeface="宋体" panose="02010600030101010101" pitchFamily="2" charset="-122"/>
                <a:ea typeface="宋体" panose="02010600030101010101" pitchFamily="2" charset="-122"/>
              </a:rPr>
              <a:t>A</a:t>
            </a:r>
            <a:endParaRPr lang="en-US" altLang="zh-CN" sz="6600">
              <a:solidFill>
                <a:srgbClr val="FF0000"/>
              </a:solidFill>
              <a:latin typeface="宋体" panose="02010600030101010101" pitchFamily="2" charset="-122"/>
              <a:ea typeface="宋体" panose="02010600030101010101" pitchFamily="2" charset="-122"/>
            </a:endParaRPr>
          </a:p>
        </p:txBody>
      </p:sp>
    </p:spTree>
    <p:custDataLst>
      <p:tags r:id="rId4"/>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700405" y="1727835"/>
            <a:ext cx="11262360" cy="2861310"/>
          </a:xfrm>
          <a:prstGeom prst="rect">
            <a:avLst/>
          </a:prstGeom>
          <a:noFill/>
        </p:spPr>
        <p:txBody>
          <a:bodyPr wrap="square" rtlCol="0" anchor="t">
            <a:spAutoFit/>
          </a:bodyPr>
          <a:lstStyle/>
          <a:p>
            <a:pPr algn="l">
              <a:lnSpc>
                <a:spcPct val="150000"/>
              </a:lnSpc>
              <a:spcBef>
                <a:spcPct val="0"/>
              </a:spcBef>
              <a:spcAft>
                <a:spcPct val="0"/>
              </a:spcAft>
              <a:buClrTx/>
              <a:buSzTx/>
              <a:buFontTx/>
            </a:pPr>
            <a:r>
              <a:rPr lang="zh-CN" altLang="en-US" sz="2400">
                <a:latin typeface="宋体" panose="02010600030101010101" pitchFamily="2" charset="-122"/>
                <a:ea typeface="宋体" panose="02010600030101010101" pitchFamily="2" charset="-122"/>
                <a:cs typeface="宋体" panose="02010600030101010101" pitchFamily="2" charset="-122"/>
              </a:rPr>
              <a:t>4</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资本主义社会的基本矛盾以及基本矛盾在阶级关系上的表现是（  ）</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zh-CN" altLang="en-US" sz="2400">
                <a:latin typeface="宋体" panose="02010600030101010101" pitchFamily="2" charset="-122"/>
                <a:ea typeface="宋体" panose="02010600030101010101" pitchFamily="2" charset="-122"/>
                <a:cs typeface="宋体" panose="02010600030101010101" pitchFamily="2" charset="-122"/>
              </a:rPr>
              <a:t>A.工人阶级与资产阶级之间的矛盾生产社会化与资本主义私有制之间的矛盾</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zh-CN" altLang="en-US" sz="2400">
                <a:latin typeface="宋体" panose="02010600030101010101" pitchFamily="2" charset="-122"/>
                <a:ea typeface="宋体" panose="02010600030101010101" pitchFamily="2" charset="-122"/>
                <a:cs typeface="宋体" panose="02010600030101010101" pitchFamily="2" charset="-122"/>
              </a:rPr>
              <a:t>B</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生产力与生产关系之间的矛盾生产社会化与资本主义私有制之间的矛盾</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en-US" altLang="zh-CN" sz="2400">
                <a:latin typeface="宋体" panose="02010600030101010101" pitchFamily="2" charset="-122"/>
                <a:ea typeface="宋体" panose="02010600030101010101" pitchFamily="2" charset="-122"/>
                <a:cs typeface="宋体" panose="02010600030101010101" pitchFamily="2" charset="-122"/>
              </a:rPr>
              <a:t>C.</a:t>
            </a:r>
            <a:r>
              <a:rPr lang="zh-CN" altLang="en-US" sz="2400">
                <a:latin typeface="宋体" panose="02010600030101010101" pitchFamily="2" charset="-122"/>
                <a:ea typeface="宋体" panose="02010600030101010101" pitchFamily="2" charset="-122"/>
                <a:cs typeface="宋体" panose="02010600030101010101" pitchFamily="2" charset="-122"/>
              </a:rPr>
              <a:t>生产社会化和生产资料资本主义私人占有之间的矛盾无产阶级和资产阶级的对立</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lnSpc>
                <a:spcPct val="150000"/>
              </a:lnSpc>
              <a:spcBef>
                <a:spcPct val="0"/>
              </a:spcBef>
              <a:spcAft>
                <a:spcPct val="0"/>
              </a:spcAft>
              <a:buClrTx/>
              <a:buSzTx/>
              <a:buFontTx/>
            </a:pPr>
            <a:r>
              <a:rPr lang="zh-CN" altLang="en-US" sz="2400">
                <a:latin typeface="宋体" panose="02010600030101010101" pitchFamily="2" charset="-122"/>
                <a:ea typeface="宋体" panose="02010600030101010101" pitchFamily="2" charset="-122"/>
                <a:cs typeface="宋体" panose="02010600030101010101" pitchFamily="2" charset="-122"/>
              </a:rPr>
              <a:t>D.无产阶级与资产阶级之间的矛盾生产力与生产关系之间的矛盾</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custDataLst>
              <p:tags r:id="rId2"/>
            </p:custDataLst>
          </p:nvPr>
        </p:nvSpPr>
        <p:spPr>
          <a:xfrm>
            <a:off x="4791710" y="701675"/>
            <a:ext cx="2112010" cy="645160"/>
          </a:xfrm>
          <a:prstGeom prst="rect">
            <a:avLst/>
          </a:prstGeom>
          <a:noFill/>
        </p:spPr>
        <p:txBody>
          <a:bodyPr wrap="squar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课堂练习</a:t>
            </a:r>
            <a:endParaRPr lang="zh-CN" altLang="en-US" sz="3600" b="1">
              <a:solidFill>
                <a:srgbClr val="FF0028"/>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3"/>
            </p:custDataLst>
          </p:nvPr>
        </p:nvSpPr>
        <p:spPr>
          <a:xfrm>
            <a:off x="10029190" y="4694555"/>
            <a:ext cx="1114425" cy="1106805"/>
          </a:xfrm>
          <a:prstGeom prst="rect">
            <a:avLst/>
          </a:prstGeom>
          <a:noFill/>
        </p:spPr>
        <p:txBody>
          <a:bodyPr wrap="square" rtlCol="0">
            <a:spAutoFit/>
          </a:bodyPr>
          <a:lstStyle/>
          <a:p>
            <a:r>
              <a:rPr lang="en-US" altLang="zh-CN" sz="6600">
                <a:solidFill>
                  <a:srgbClr val="FF0000"/>
                </a:solidFill>
                <a:latin typeface="宋体" panose="02010600030101010101" pitchFamily="2" charset="-122"/>
                <a:ea typeface="宋体" panose="02010600030101010101" pitchFamily="2" charset="-122"/>
              </a:rPr>
              <a:t>C</a:t>
            </a:r>
            <a:endParaRPr lang="en-US" altLang="zh-CN" sz="6600">
              <a:solidFill>
                <a:srgbClr val="FF0000"/>
              </a:solidFill>
              <a:latin typeface="宋体" panose="02010600030101010101" pitchFamily="2" charset="-122"/>
              <a:ea typeface="宋体" panose="02010600030101010101" pitchFamily="2" charset="-122"/>
            </a:endParaRPr>
          </a:p>
        </p:txBody>
      </p:sp>
    </p:spTree>
    <p:custDataLst>
      <p:tags r:id="rId4"/>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0" y="3231651"/>
            <a:ext cx="7899662" cy="3639845"/>
          </a:xfrm>
          <a:prstGeom prst="rect">
            <a:avLst/>
          </a:prstGeom>
        </p:spPr>
      </p:pic>
      <p:sp>
        <p:nvSpPr>
          <p:cNvPr id="7" name="文本框 6"/>
          <p:cNvSpPr txBox="1"/>
          <p:nvPr>
            <p:custDataLst>
              <p:tags r:id="rId3"/>
            </p:custDataLst>
          </p:nvPr>
        </p:nvSpPr>
        <p:spPr>
          <a:xfrm>
            <a:off x="4783876" y="2427179"/>
            <a:ext cx="4372147" cy="1200329"/>
          </a:xfrm>
          <a:prstGeom prst="rect">
            <a:avLst/>
          </a:prstGeom>
          <a:noFill/>
          <a:ln w="31750">
            <a:noFill/>
          </a:ln>
          <a:effectLst/>
        </p:spPr>
        <p:txBody>
          <a:bodyPr wrap="square" rtlCol="0">
            <a:spAutoFit/>
          </a:bodyPr>
          <a:lstStyle/>
          <a:p>
            <a:r>
              <a:rPr lang="zh-CN" altLang="en-US" sz="7200" b="1">
                <a:solidFill>
                  <a:srgbClr val="C10000"/>
                </a:solidFill>
                <a:latin typeface="华文隶书" panose="02010800040101010101" pitchFamily="2" charset="-122"/>
                <a:ea typeface="华文隶书" panose="02010800040101010101" pitchFamily="2" charset="-122"/>
                <a:cs typeface="+mn-ea"/>
                <a:sym typeface="+mn-lt"/>
              </a:rPr>
              <a:t>谢谢观看</a:t>
            </a:r>
            <a:endParaRPr lang="zh-CN" altLang="en-US" sz="7200" b="1">
              <a:solidFill>
                <a:srgbClr val="C10000"/>
              </a:solidFill>
              <a:latin typeface="华文隶书" panose="02010800040101010101" pitchFamily="2" charset="-122"/>
              <a:ea typeface="华文隶书" panose="02010800040101010101" pitchFamily="2" charset="-122"/>
              <a:cs typeface="+mn-ea"/>
              <a:sym typeface="+mn-lt"/>
            </a:endParaRPr>
          </a:p>
        </p:txBody>
      </p:sp>
      <p:pic>
        <p:nvPicPr>
          <p:cNvPr id="9" name="图片 8"/>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6341234" y="3627508"/>
            <a:ext cx="715348" cy="258416"/>
          </a:xfrm>
          <a:prstGeom prst="rect">
            <a:avLst/>
          </a:prstGeom>
        </p:spPr>
      </p:pic>
      <p:pic>
        <p:nvPicPr>
          <p:cNvPr id="14" name="图片 13"/>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237210" y="1202658"/>
            <a:ext cx="2932158" cy="5668838"/>
          </a:xfrm>
          <a:prstGeom prst="rect">
            <a:avLst/>
          </a:prstGeom>
        </p:spPr>
      </p:pic>
      <p:pic>
        <p:nvPicPr>
          <p:cNvPr id="15" name="New picture" hidden="1"/>
          <p:cNvPicPr/>
          <p:nvPr>
            <p:custDataLst>
              <p:tags r:id="rId8"/>
            </p:custDataLst>
          </p:nvPr>
        </p:nvPicPr>
        <p:blipFill>
          <a:blip r:embed="rId9"/>
          <a:stretch>
            <a:fillRect/>
          </a:stretch>
        </p:blipFill>
        <p:spPr>
          <a:xfrm>
            <a:off x="10655300" y="10388600"/>
            <a:ext cx="457200" cy="342900"/>
          </a:xfrm>
          <a:prstGeom prst="cube">
            <a:avLst/>
          </a:prstGeom>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1129665" y="868045"/>
            <a:ext cx="5739765" cy="583565"/>
          </a:xfrm>
          <a:prstGeom prst="rect">
            <a:avLst/>
          </a:prstGeom>
          <a:noFill/>
          <a:ln w="9525">
            <a:noFill/>
          </a:ln>
        </p:spPr>
        <p:txBody>
          <a:bodyPr wrap="square">
            <a:spAutoFit/>
          </a:bodyPr>
          <a:lstStyle/>
          <a:p>
            <a:pPr indent="266700"/>
            <a:r>
              <a:rPr lang="en-US" altLang="zh-CN" sz="3200" b="0">
                <a:solidFill>
                  <a:srgbClr val="071ECD"/>
                </a:solidFill>
                <a:latin typeface="黑体" panose="02010609060101010101" charset="-122"/>
                <a:ea typeface="黑体" panose="02010609060101010101" charset="-122"/>
                <a:cs typeface="黑体" panose="02010609060101010101" charset="-122"/>
              </a:rPr>
              <a:t>1.</a:t>
            </a:r>
            <a:r>
              <a:rPr lang="zh-CN" sz="3200" b="0">
                <a:solidFill>
                  <a:srgbClr val="071ECD"/>
                </a:solidFill>
                <a:latin typeface="黑体" panose="02010609060101010101" charset="-122"/>
                <a:ea typeface="黑体" panose="02010609060101010101" charset="-122"/>
                <a:cs typeface="黑体" panose="02010609060101010101" charset="-122"/>
              </a:rPr>
              <a:t>思想来源</a:t>
            </a:r>
            <a:r>
              <a:rPr lang="en-US" altLang="zh-CN" sz="3200" b="0">
                <a:solidFill>
                  <a:srgbClr val="071ECD"/>
                </a:solidFill>
                <a:latin typeface="黑体" panose="02010609060101010101" charset="-122"/>
                <a:ea typeface="黑体" panose="02010609060101010101" charset="-122"/>
                <a:cs typeface="黑体" panose="02010609060101010101" charset="-122"/>
              </a:rPr>
              <a:t>--</a:t>
            </a:r>
            <a:r>
              <a:rPr lang="zh-CN" sz="3200" b="0">
                <a:solidFill>
                  <a:srgbClr val="071ECD"/>
                </a:solidFill>
                <a:latin typeface="黑体" panose="02010609060101010101" charset="-122"/>
                <a:ea typeface="黑体" panose="02010609060101010101" charset="-122"/>
                <a:cs typeface="黑体" panose="02010609060101010101" charset="-122"/>
              </a:rPr>
              <a:t>空想社会主义</a:t>
            </a:r>
            <a:endParaRPr lang="zh-CN" altLang="en-US" sz="3200" b="0">
              <a:solidFill>
                <a:srgbClr val="071ECD"/>
              </a:solidFill>
              <a:latin typeface="黑体" panose="02010609060101010101" charset="-122"/>
              <a:ea typeface="黑体" panose="02010609060101010101" charset="-122"/>
              <a:cs typeface="黑体" panose="02010609060101010101" charset="-122"/>
            </a:endParaRPr>
          </a:p>
        </p:txBody>
      </p:sp>
      <p:sp>
        <p:nvSpPr>
          <p:cNvPr id="5" name="文本框 4"/>
          <p:cNvSpPr txBox="1"/>
          <p:nvPr>
            <p:custDataLst>
              <p:tags r:id="rId2"/>
            </p:custDataLst>
          </p:nvPr>
        </p:nvSpPr>
        <p:spPr>
          <a:xfrm>
            <a:off x="1405255" y="1857375"/>
            <a:ext cx="9888220" cy="3784600"/>
          </a:xfrm>
          <a:prstGeom prst="rect">
            <a:avLst/>
          </a:prstGeom>
          <a:noFill/>
          <a:ln w="28575">
            <a:solidFill>
              <a:srgbClr val="FFC000"/>
            </a:solidFill>
          </a:ln>
        </p:spPr>
        <p:txBody>
          <a:bodyPr wrap="square" rtlCol="0">
            <a:spAutoFit/>
          </a:bodyPr>
          <a:lstStyle/>
          <a:p>
            <a:pPr lvl="2">
              <a:lnSpc>
                <a:spcPct val="150000"/>
              </a:lnSpc>
            </a:pPr>
            <a:r>
              <a:rPr lang="zh-CN" altLang="en-US" sz="3200"/>
              <a:t>观看视频，思考下列问题：</a:t>
            </a:r>
            <a:endParaRPr lang="zh-CN" altLang="en-US" sz="3200"/>
          </a:p>
          <a:p>
            <a:pPr marL="457200" indent="-457200">
              <a:lnSpc>
                <a:spcPct val="150000"/>
              </a:lnSpc>
              <a:buClr>
                <a:srgbClr val="071ECD"/>
              </a:buClr>
              <a:buFont typeface="Wingdings" panose="05000000000000000000" charset="0"/>
              <a:buChar char="u"/>
            </a:pPr>
            <a:r>
              <a:rPr lang="zh-CN" altLang="en-US" sz="3200"/>
              <a:t>空想社会主义的代表人物有哪些？</a:t>
            </a:r>
            <a:endParaRPr lang="zh-CN" altLang="en-US" sz="3200"/>
          </a:p>
          <a:p>
            <a:pPr marL="457200" indent="-457200">
              <a:lnSpc>
                <a:spcPct val="150000"/>
              </a:lnSpc>
              <a:buClr>
                <a:srgbClr val="071ECD"/>
              </a:buClr>
              <a:buFont typeface="Wingdings" panose="05000000000000000000" charset="0"/>
              <a:buChar char="u"/>
            </a:pPr>
            <a:r>
              <a:rPr lang="zh-CN" altLang="en-US" sz="3200"/>
              <a:t>空想社会主义的发展经历了哪三个时期？各时期分别有哪些特点？</a:t>
            </a:r>
            <a:endParaRPr lang="zh-CN" altLang="en-US" sz="3200"/>
          </a:p>
          <a:p>
            <a:pPr marL="457200" indent="-457200">
              <a:lnSpc>
                <a:spcPct val="150000"/>
              </a:lnSpc>
              <a:buClr>
                <a:srgbClr val="071ECD"/>
              </a:buClr>
              <a:buFont typeface="Wingdings" panose="05000000000000000000" charset="0"/>
              <a:buChar char="u"/>
            </a:pPr>
            <a:r>
              <a:rPr lang="zh-CN" altLang="en-US" sz="3200"/>
              <a:t>空想社会主义</a:t>
            </a:r>
            <a:r>
              <a:rPr lang="zh-CN" altLang="en-US" sz="3200">
                <a:sym typeface="+mn-ea"/>
              </a:rPr>
              <a:t>有哪些历史进步性</a:t>
            </a:r>
            <a:endParaRPr lang="zh-CN" altLang="en-US" sz="3200"/>
          </a:p>
        </p:txBody>
      </p:sp>
      <p:pic>
        <p:nvPicPr>
          <p:cNvPr id="3" name="图片 2"/>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5"/>
    </p:custDataLst>
  </p:cSld>
  <p:clrMapOvr>
    <a:masterClrMapping/>
  </p:clrMapOvr>
  <p:transition>
    <p:dissolv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2空想社会主义">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478280" y="765175"/>
            <a:ext cx="9635490" cy="5327015"/>
          </a:xfrm>
          <a:prstGeom prst="rect">
            <a:avLst/>
          </a:prstGeom>
        </p:spPr>
      </p:pic>
      <p:pic>
        <p:nvPicPr>
          <p:cNvPr id="2" name="图片 1"/>
          <p:cNvPicPr>
            <a:picLocks noChangeAspect="1"/>
          </p:cNvPicPr>
          <p:nvPr>
            <p:custDataLst>
              <p:tags r:id="rId5"/>
            </p:custDataLst>
          </p:nvPr>
        </p:nvPicPr>
        <p:blipFill>
          <a:blip r:embed="rId6">
            <a:extLst>
              <a:ext uri="{28A0092B-C50C-407E-A947-70E740481C1C}">
                <a14:useLocalDpi xmlns:a14="http://schemas.microsoft.com/office/drawing/2010/main" val="0"/>
              </a:ext>
            </a:extLst>
          </a:blip>
          <a:stretch>
            <a:fillRect/>
          </a:stretch>
        </p:blipFill>
        <p:spPr>
          <a:xfrm>
            <a:off x="60960" y="37465"/>
            <a:ext cx="1408861" cy="918643"/>
          </a:xfrm>
          <a:prstGeom prst="rect">
            <a:avLst/>
          </a:prstGeom>
        </p:spPr>
      </p:pic>
    </p:spTree>
    <p:custDataLst>
      <p:tags r:id="rId7"/>
    </p:custDataLst>
  </p:cSld>
  <p:clrMapOvr>
    <a:masterClrMapping/>
  </p:clrMapOvr>
  <p:transition>
    <p:dissolv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additive="base">
                                        <p:cTn id="6" dur="1" fill="hold"/>
                                        <p:tgtEl>
                                          <p:spTgt spid="3"/>
                                        </p:tgtEl>
                                      </p:cBhvr>
                                    </p:cmd>
                                  </p:childTnLst>
                                </p:cTn>
                              </p:par>
                            </p:childTnLst>
                          </p:cTn>
                        </p:par>
                      </p:childTnLst>
                    </p:cTn>
                  </p:par>
                </p:childTnLst>
              </p:cTn>
              <p:nextCondLst>
                <p:cond evt="onClick" delay="0">
                  <p:tgtEl>
                    <p:spTgt spid="3"/>
                  </p:tgtEl>
                </p:cond>
              </p:nextCondLst>
            </p:seq>
            <p:video>
              <p:cMediaNode>
                <p:cTn id="7" fill="hold" display="0">
                  <p:stCondLst>
                    <p:cond delay="indefinite"/>
                  </p:stCondLst>
                  <p:endCondLst>
                    <p:cond evt="onNext">
                      <p:tgtEl>
                        <p:sldTgt/>
                      </p:tgtEl>
                    </p:cond>
                    <p:cond evt="onPrev">
                      <p:tgtEl>
                        <p:sldTgt/>
                      </p:tgtEl>
                    </p:cond>
                  </p:end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1"/>
            </p:custDataLst>
          </p:nvPr>
        </p:nvSpPr>
        <p:spPr>
          <a:xfrm>
            <a:off x="862330" y="4225290"/>
            <a:ext cx="10591800" cy="1641475"/>
          </a:xfrm>
          <a:prstGeom prst="rect">
            <a:avLst/>
          </a:prstGeom>
          <a:noFill/>
          <a:ln w="9525">
            <a:noFill/>
          </a:ln>
        </p:spPr>
        <p:txBody>
          <a:bodyPr wrap="square">
            <a:spAutoFit/>
          </a:bodyPr>
          <a:lstStyle/>
          <a:p>
            <a:pPr indent="0" fontAlgn="auto">
              <a:lnSpc>
                <a:spcPct val="120000"/>
              </a:lnSpc>
            </a:pPr>
            <a:r>
              <a:rPr lang="zh-CN" altLang="en-US" sz="3200" b="1">
                <a:solidFill>
                  <a:srgbClr val="FF0028"/>
                </a:solidFill>
                <a:latin typeface="微软雅黑" panose="020B0503020204020204" pitchFamily="34" charset="-122"/>
                <a:ea typeface="微软雅黑" panose="020B0503020204020204" pitchFamily="34" charset="-122"/>
              </a:rPr>
              <a:t>（1）代表人物</a:t>
            </a:r>
            <a:r>
              <a:rPr lang="zh-CN" sz="2800" b="0">
                <a:solidFill>
                  <a:schemeClr val="tx1"/>
                </a:solidFill>
                <a:ea typeface="宋体" panose="02010600030101010101" pitchFamily="2" charset="-122"/>
              </a:rPr>
              <a:t>：空想社会主义早期的代表人物是莫尔（著作《乌托邦》）和康帕内拉（著作《太阳城》）。空想社会主义最高阶段的代表人物是法国的圣西门、傅立叶和英国的欧文。</a:t>
            </a:r>
            <a:endParaRPr lang="zh-CN" altLang="en-US" sz="2800" b="0">
              <a:solidFill>
                <a:schemeClr val="tx1"/>
              </a:solidFill>
              <a:ea typeface="宋体" panose="02010600030101010101" pitchFamily="2" charset="-122"/>
            </a:endParaRPr>
          </a:p>
        </p:txBody>
      </p:sp>
      <p:pic>
        <p:nvPicPr>
          <p:cNvPr id="3" name="图片 2"/>
          <p:cNvPicPr>
            <a:picLocks noChangeAspect="1"/>
          </p:cNvPicPr>
          <p:nvPr>
            <p:custDataLst>
              <p:tags r:id="rId2"/>
            </p:custDataLst>
          </p:nvPr>
        </p:nvPicPr>
        <p:blipFill>
          <a:blip r:embed="rId3"/>
          <a:stretch>
            <a:fillRect/>
          </a:stretch>
        </p:blipFill>
        <p:spPr>
          <a:xfrm>
            <a:off x="862330" y="1031875"/>
            <a:ext cx="1748790" cy="2690495"/>
          </a:xfrm>
          <a:prstGeom prst="rect">
            <a:avLst/>
          </a:prstGeom>
        </p:spPr>
      </p:pic>
      <p:pic>
        <p:nvPicPr>
          <p:cNvPr id="4" name="图片 3"/>
          <p:cNvPicPr>
            <a:picLocks noChangeAspect="1"/>
          </p:cNvPicPr>
          <p:nvPr>
            <p:custDataLst>
              <p:tags r:id="rId4"/>
            </p:custDataLst>
          </p:nvPr>
        </p:nvPicPr>
        <p:blipFill>
          <a:blip r:embed="rId5"/>
          <a:stretch>
            <a:fillRect/>
          </a:stretch>
        </p:blipFill>
        <p:spPr>
          <a:xfrm>
            <a:off x="3094355" y="1213485"/>
            <a:ext cx="1678305" cy="2414270"/>
          </a:xfrm>
          <a:prstGeom prst="rect">
            <a:avLst/>
          </a:prstGeom>
        </p:spPr>
      </p:pic>
      <p:pic>
        <p:nvPicPr>
          <p:cNvPr id="5" name="图片 4"/>
          <p:cNvPicPr>
            <a:picLocks noChangeAspect="1"/>
          </p:cNvPicPr>
          <p:nvPr>
            <p:custDataLst>
              <p:tags r:id="rId6"/>
            </p:custDataLst>
          </p:nvPr>
        </p:nvPicPr>
        <p:blipFill>
          <a:blip r:embed="rId7"/>
          <a:srcRect b="15079"/>
          <a:stretch>
            <a:fillRect/>
          </a:stretch>
        </p:blipFill>
        <p:spPr>
          <a:xfrm>
            <a:off x="5397500" y="1023620"/>
            <a:ext cx="6056630" cy="2604135"/>
          </a:xfrm>
          <a:prstGeom prst="rect">
            <a:avLst/>
          </a:prstGeom>
        </p:spPr>
      </p:pic>
      <p:pic>
        <p:nvPicPr>
          <p:cNvPr id="2" name="图片 1"/>
          <p:cNvPicPr>
            <a:picLocks noChangeAspect="1"/>
          </p:cNvPicPr>
          <p:nvPr>
            <p:custDataLst>
              <p:tags r:id="rId8"/>
            </p:custDataLst>
          </p:nvPr>
        </p:nvPicPr>
        <p:blipFill>
          <a:blip r:embed="rId9">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0"/>
    </p:custDataLst>
  </p:cSld>
  <p:clrMapOvr>
    <a:masterClrMapping/>
  </p:clrMapOvr>
  <p:transition>
    <p:dissolv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150080" y="800290"/>
            <a:ext cx="7342505" cy="583565"/>
          </a:xfrm>
          <a:prstGeom prst="rect">
            <a:avLst/>
          </a:prstGeom>
          <a:noFill/>
        </p:spPr>
        <p:txBody>
          <a:bodyPr wrap="none" rtlCol="0">
            <a:spAutoFit/>
          </a:bodyPr>
          <a:lstStyle/>
          <a:p>
            <a:r>
              <a:rPr lang="zh-CN" altLang="en-US" sz="3200" b="1">
                <a:solidFill>
                  <a:srgbClr val="FF0028"/>
                </a:solidFill>
                <a:latin typeface="微软雅黑" panose="020B0503020204020204" pitchFamily="34" charset="-122"/>
                <a:ea typeface="微软雅黑" panose="020B0503020204020204" pitchFamily="34" charset="-122"/>
              </a:rPr>
              <a:t>（</a:t>
            </a:r>
            <a:r>
              <a:rPr lang="en-US" altLang="zh-CN" sz="3200" b="1">
                <a:solidFill>
                  <a:srgbClr val="FF0028"/>
                </a:solidFill>
                <a:latin typeface="微软雅黑" panose="020B0503020204020204" pitchFamily="34" charset="-122"/>
                <a:ea typeface="微软雅黑" panose="020B0503020204020204" pitchFamily="34" charset="-122"/>
              </a:rPr>
              <a:t>2</a:t>
            </a:r>
            <a:r>
              <a:rPr lang="zh-CN" altLang="en-US" sz="3200" b="1">
                <a:solidFill>
                  <a:srgbClr val="FF0028"/>
                </a:solidFill>
                <a:latin typeface="微软雅黑" panose="020B0503020204020204" pitchFamily="34" charset="-122"/>
                <a:ea typeface="微软雅黑" panose="020B0503020204020204" pitchFamily="34" charset="-122"/>
              </a:rPr>
              <a:t>）空想社会主义发展经历的三个时期</a:t>
            </a:r>
            <a:endParaRPr lang="zh-CN" altLang="en-US" sz="3200" b="1">
              <a:solidFill>
                <a:srgbClr val="FF0028"/>
              </a:solidFill>
              <a:latin typeface="微软雅黑" panose="020B0503020204020204" pitchFamily="34" charset="-122"/>
              <a:ea typeface="微软雅黑" panose="020B0503020204020204" pitchFamily="34" charset="-122"/>
            </a:endParaRPr>
          </a:p>
        </p:txBody>
      </p:sp>
      <p:sp>
        <p:nvSpPr>
          <p:cNvPr id="6" name="任意多边形 5"/>
          <p:cNvSpPr/>
          <p:nvPr>
            <p:custDataLst>
              <p:tags r:id="rId2"/>
            </p:custDataLst>
          </p:nvPr>
        </p:nvSpPr>
        <p:spPr>
          <a:xfrm rot="20082738">
            <a:off x="3341640" y="3327494"/>
            <a:ext cx="7568349" cy="2128572"/>
          </a:xfrm>
          <a:custGeom>
            <a:avLst/>
            <a:gdLst>
              <a:gd name="connsiteX0" fmla="*/ 5403610 w 5889416"/>
              <a:gd name="connsiteY0" fmla="*/ 0 h 1656378"/>
              <a:gd name="connsiteX1" fmla="*/ 5889416 w 5889416"/>
              <a:gd name="connsiteY1" fmla="*/ 1032889 h 1656378"/>
              <a:gd name="connsiteX2" fmla="*/ 4819488 w 5889416"/>
              <a:gd name="connsiteY2" fmla="*/ 1656378 h 1656378"/>
              <a:gd name="connsiteX3" fmla="*/ 4955595 w 5889416"/>
              <a:gd name="connsiteY3" fmla="*/ 1270424 h 1656378"/>
              <a:gd name="connsiteX4" fmla="*/ 4737993 w 5889416"/>
              <a:gd name="connsiteY4" fmla="*/ 1143801 h 1656378"/>
              <a:gd name="connsiteX5" fmla="*/ 2402888 w 5889416"/>
              <a:gd name="connsiteY5" fmla="*/ 667751 h 1656378"/>
              <a:gd name="connsiteX6" fmla="*/ 19914 w 5889416"/>
              <a:gd name="connsiteY6" fmla="*/ 1169055 h 1656378"/>
              <a:gd name="connsiteX7" fmla="*/ 0 w 5889416"/>
              <a:gd name="connsiteY7" fmla="*/ 1180934 h 1656378"/>
              <a:gd name="connsiteX8" fmla="*/ 42285 w 5889416"/>
              <a:gd name="connsiteY8" fmla="*/ 1112711 h 1656378"/>
              <a:gd name="connsiteX9" fmla="*/ 3213534 w 5889416"/>
              <a:gd name="connsiteY9" fmla="*/ 144794 h 1656378"/>
              <a:gd name="connsiteX10" fmla="*/ 5045155 w 5889416"/>
              <a:gd name="connsiteY10" fmla="*/ 373143 h 1656378"/>
              <a:gd name="connsiteX11" fmla="*/ 5250335 w 5889416"/>
              <a:gd name="connsiteY11" fmla="*/ 434637 h 1656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89416" h="1656378">
                <a:moveTo>
                  <a:pt x="5403610" y="0"/>
                </a:moveTo>
                <a:lnTo>
                  <a:pt x="5889416" y="1032889"/>
                </a:lnTo>
                <a:lnTo>
                  <a:pt x="4819488" y="1656378"/>
                </a:lnTo>
                <a:lnTo>
                  <a:pt x="4955595" y="1270424"/>
                </a:lnTo>
                <a:lnTo>
                  <a:pt x="4737993" y="1143801"/>
                </a:lnTo>
                <a:cubicBezTo>
                  <a:pt x="4171748" y="852206"/>
                  <a:pt x="3335608" y="667751"/>
                  <a:pt x="2402888" y="667751"/>
                </a:cubicBezTo>
                <a:cubicBezTo>
                  <a:pt x="1443520" y="667751"/>
                  <a:pt x="586328" y="862896"/>
                  <a:pt x="19914" y="1169055"/>
                </a:cubicBezTo>
                <a:lnTo>
                  <a:pt x="0" y="1180934"/>
                </a:lnTo>
                <a:lnTo>
                  <a:pt x="42285" y="1112711"/>
                </a:lnTo>
                <a:cubicBezTo>
                  <a:pt x="462703" y="551949"/>
                  <a:pt x="1723507" y="144794"/>
                  <a:pt x="3213534" y="144794"/>
                </a:cubicBezTo>
                <a:cubicBezTo>
                  <a:pt x="3890493" y="144794"/>
                  <a:pt x="4520139" y="228836"/>
                  <a:pt x="5045155" y="373143"/>
                </a:cubicBezTo>
                <a:lnTo>
                  <a:pt x="5250335" y="43463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custDataLst>
              <p:tags r:id="rId3"/>
            </p:custDataLst>
          </p:nvPr>
        </p:nvGrpSpPr>
        <p:grpSpPr>
          <a:xfrm>
            <a:off x="4360434" y="4689562"/>
            <a:ext cx="1012443" cy="921453"/>
            <a:chOff x="4360434" y="4577021"/>
            <a:chExt cx="1012443" cy="921453"/>
          </a:xfrm>
        </p:grpSpPr>
        <p:sp>
          <p:nvSpPr>
            <p:cNvPr id="8" name="椭圆 7"/>
            <p:cNvSpPr/>
            <p:nvPr>
              <p:custDataLst>
                <p:tags r:id="rId4"/>
              </p:custDataLst>
            </p:nvPr>
          </p:nvSpPr>
          <p:spPr>
            <a:xfrm>
              <a:off x="4360434" y="4577021"/>
              <a:ext cx="921453" cy="921453"/>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custDataLst>
                <p:tags r:id="rId5"/>
              </p:custDataLst>
            </p:nvPr>
          </p:nvSpPr>
          <p:spPr>
            <a:xfrm>
              <a:off x="4418770" y="4601551"/>
              <a:ext cx="954107" cy="829945"/>
            </a:xfrm>
            <a:prstGeom prst="rect">
              <a:avLst/>
            </a:prstGeom>
            <a:noFill/>
          </p:spPr>
          <p:txBody>
            <a:bodyPr wrap="square" rtlCol="0">
              <a:spAutoFit/>
            </a:bodyPr>
            <a:lstStyle/>
            <a:p>
              <a:r>
                <a:rPr lang="en-US" sz="1600" smtClean="0">
                  <a:solidFill>
                    <a:schemeClr val="bg1"/>
                  </a:solidFill>
                  <a:latin typeface="微软雅黑" panose="020B0503020204020204" pitchFamily="34" charset="-122"/>
                  <a:ea typeface="微软雅黑" panose="020B0503020204020204" pitchFamily="34" charset="-122"/>
                </a:rPr>
                <a:t>16</a:t>
              </a:r>
              <a:r>
                <a:rPr lang="zh-CN" altLang="en-US" sz="1600" smtClean="0">
                  <a:solidFill>
                    <a:schemeClr val="bg1"/>
                  </a:solidFill>
                  <a:latin typeface="微软雅黑" panose="020B0503020204020204" pitchFamily="34" charset="-122"/>
                  <a:ea typeface="微软雅黑" panose="020B0503020204020204" pitchFamily="34" charset="-122"/>
                </a:rPr>
                <a:t>世纪初到</a:t>
              </a:r>
              <a:r>
                <a:rPr lang="en-US" altLang="zh-CN" sz="1600" smtClean="0">
                  <a:solidFill>
                    <a:schemeClr val="bg1"/>
                  </a:solidFill>
                  <a:latin typeface="微软雅黑" panose="020B0503020204020204" pitchFamily="34" charset="-122"/>
                  <a:ea typeface="微软雅黑" panose="020B0503020204020204" pitchFamily="34" charset="-122"/>
                </a:rPr>
                <a:t>17</a:t>
              </a:r>
              <a:r>
                <a:rPr lang="zh-CN" altLang="en-US" sz="1600" smtClean="0">
                  <a:solidFill>
                    <a:schemeClr val="bg1"/>
                  </a:solidFill>
                  <a:latin typeface="微软雅黑" panose="020B0503020204020204" pitchFamily="34" charset="-122"/>
                  <a:ea typeface="微软雅黑" panose="020B0503020204020204" pitchFamily="34" charset="-122"/>
                </a:rPr>
                <a:t>世纪末</a:t>
              </a:r>
              <a:endParaRPr lang="zh-CN" altLang="en-US" sz="1600" smtClean="0">
                <a:solidFill>
                  <a:schemeClr val="bg1"/>
                </a:solidFill>
                <a:latin typeface="微软雅黑" panose="020B0503020204020204" pitchFamily="34" charset="-122"/>
                <a:ea typeface="微软雅黑" panose="020B0503020204020204" pitchFamily="34" charset="-122"/>
              </a:endParaRPr>
            </a:p>
          </p:txBody>
        </p:sp>
      </p:grpSp>
      <p:grpSp>
        <p:nvGrpSpPr>
          <p:cNvPr id="10" name="组合 9"/>
          <p:cNvGrpSpPr/>
          <p:nvPr>
            <p:custDataLst>
              <p:tags r:id="rId6"/>
            </p:custDataLst>
          </p:nvPr>
        </p:nvGrpSpPr>
        <p:grpSpPr>
          <a:xfrm>
            <a:off x="5517373" y="3371424"/>
            <a:ext cx="1475727" cy="1475727"/>
            <a:chOff x="5517373" y="3258883"/>
            <a:chExt cx="1475727" cy="1475727"/>
          </a:xfrm>
        </p:grpSpPr>
        <p:sp>
          <p:nvSpPr>
            <p:cNvPr id="11" name="椭圆 10"/>
            <p:cNvSpPr/>
            <p:nvPr>
              <p:custDataLst>
                <p:tags r:id="rId7"/>
              </p:custDataLst>
            </p:nvPr>
          </p:nvSpPr>
          <p:spPr>
            <a:xfrm>
              <a:off x="5517373" y="3258883"/>
              <a:ext cx="1475727" cy="1475727"/>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custDataLst>
                <p:tags r:id="rId8"/>
              </p:custDataLst>
            </p:nvPr>
          </p:nvSpPr>
          <p:spPr>
            <a:xfrm>
              <a:off x="5680918" y="3732377"/>
              <a:ext cx="1149350" cy="460375"/>
            </a:xfrm>
            <a:prstGeom prst="rect">
              <a:avLst/>
            </a:prstGeom>
            <a:noFill/>
          </p:spPr>
          <p:txBody>
            <a:bodyPr wrap="none" rtlCol="0">
              <a:spAutoFit/>
            </a:bodyPr>
            <a:lstStyle/>
            <a:p>
              <a:r>
                <a:rPr lang="en-US" sz="2400" smtClean="0">
                  <a:solidFill>
                    <a:schemeClr val="bg1"/>
                  </a:solidFill>
                  <a:latin typeface="微软雅黑" panose="020B0503020204020204" pitchFamily="34" charset="-122"/>
                  <a:ea typeface="微软雅黑" panose="020B0503020204020204" pitchFamily="34" charset="-122"/>
                </a:rPr>
                <a:t>18</a:t>
              </a:r>
              <a:r>
                <a:rPr lang="zh-CN" altLang="en-US" sz="2400" smtClean="0">
                  <a:solidFill>
                    <a:schemeClr val="bg1"/>
                  </a:solidFill>
                  <a:latin typeface="微软雅黑" panose="020B0503020204020204" pitchFamily="34" charset="-122"/>
                  <a:ea typeface="微软雅黑" panose="020B0503020204020204" pitchFamily="34" charset="-122"/>
                </a:rPr>
                <a:t>世纪</a:t>
              </a:r>
              <a:endParaRPr lang="zh-CN" altLang="en-US" sz="2400" smtClean="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custDataLst>
              <p:tags r:id="rId9"/>
            </p:custDataLst>
          </p:nvPr>
        </p:nvGrpSpPr>
        <p:grpSpPr>
          <a:xfrm>
            <a:off x="7311554" y="2354886"/>
            <a:ext cx="2162479" cy="2162479"/>
            <a:chOff x="7311554" y="2242345"/>
            <a:chExt cx="2162479" cy="2162479"/>
          </a:xfrm>
        </p:grpSpPr>
        <p:sp>
          <p:nvSpPr>
            <p:cNvPr id="14" name="椭圆 13"/>
            <p:cNvSpPr/>
            <p:nvPr>
              <p:custDataLst>
                <p:tags r:id="rId10"/>
              </p:custDataLst>
            </p:nvPr>
          </p:nvSpPr>
          <p:spPr>
            <a:xfrm>
              <a:off x="7311554" y="2242345"/>
              <a:ext cx="2162479" cy="2162479"/>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custDataLst>
                <p:tags r:id="rId11"/>
              </p:custDataLst>
            </p:nvPr>
          </p:nvSpPr>
          <p:spPr>
            <a:xfrm>
              <a:off x="7453767" y="2814185"/>
              <a:ext cx="1878330" cy="583565"/>
            </a:xfrm>
            <a:prstGeom prst="rect">
              <a:avLst/>
            </a:prstGeom>
            <a:noFill/>
          </p:spPr>
          <p:txBody>
            <a:bodyPr wrap="none" rtlCol="0">
              <a:spAutoFit/>
            </a:bodyPr>
            <a:lstStyle/>
            <a:p>
              <a:r>
                <a:rPr lang="en-US" sz="3200" smtClean="0">
                  <a:solidFill>
                    <a:schemeClr val="bg1"/>
                  </a:solidFill>
                  <a:latin typeface="微软雅黑" panose="020B0503020204020204" pitchFamily="34" charset="-122"/>
                  <a:ea typeface="微软雅黑" panose="020B0503020204020204" pitchFamily="34" charset="-122"/>
                </a:rPr>
                <a:t>19</a:t>
              </a:r>
              <a:r>
                <a:rPr lang="zh-CN" altLang="en-US" sz="3200" smtClean="0">
                  <a:solidFill>
                    <a:schemeClr val="bg1"/>
                  </a:solidFill>
                  <a:latin typeface="微软雅黑" panose="020B0503020204020204" pitchFamily="34" charset="-122"/>
                  <a:ea typeface="微软雅黑" panose="020B0503020204020204" pitchFamily="34" charset="-122"/>
                </a:rPr>
                <a:t>世纪初</a:t>
              </a:r>
              <a:endParaRPr lang="zh-CN" altLang="en-US" sz="3200" smtClean="0">
                <a:solidFill>
                  <a:schemeClr val="bg1"/>
                </a:solidFill>
                <a:latin typeface="微软雅黑" panose="020B0503020204020204" pitchFamily="34" charset="-122"/>
                <a:ea typeface="微软雅黑" panose="020B0503020204020204" pitchFamily="34" charset="-122"/>
              </a:endParaRPr>
            </a:p>
          </p:txBody>
        </p:sp>
      </p:grpSp>
      <p:sp>
        <p:nvSpPr>
          <p:cNvPr id="16" name="文本框 15"/>
          <p:cNvSpPr txBox="1"/>
          <p:nvPr>
            <p:custDataLst>
              <p:tags r:id="rId12"/>
            </p:custDataLst>
          </p:nvPr>
        </p:nvSpPr>
        <p:spPr>
          <a:xfrm>
            <a:off x="1964266" y="1588755"/>
            <a:ext cx="6812280" cy="1337945"/>
          </a:xfrm>
          <a:prstGeom prst="rect">
            <a:avLst/>
          </a:prstGeom>
          <a:noFill/>
          <a:effectLst/>
        </p:spPr>
        <p:txBody>
          <a:bodyPr wrap="square" rtlCol="0">
            <a:spAutoFit/>
          </a:bodyPr>
          <a:lstStyle/>
          <a:p>
            <a:pPr>
              <a:lnSpc>
                <a:spcPct val="150000"/>
              </a:lnSpc>
              <a:buClrTx/>
              <a:buSzTx/>
              <a:buFontTx/>
            </a:pPr>
            <a:r>
              <a:rPr lang="zh-CN" altLang="en-US" smtClean="0">
                <a:latin typeface="微软雅黑" panose="020B0503020204020204" pitchFamily="34" charset="-122"/>
                <a:ea typeface="微软雅黑" panose="020B0503020204020204" pitchFamily="34" charset="-122"/>
              </a:rPr>
              <a:t>批判资本主义制度的同时，对未来社会提出了许多积极合理的设想</a:t>
            </a:r>
            <a:r>
              <a:rPr lang="zh-CN" altLang="en-US" smtClean="0">
                <a:latin typeface="微软雅黑" panose="020B0503020204020204" pitchFamily="34" charset="-122"/>
                <a:ea typeface="微软雅黑" panose="020B0503020204020204" pitchFamily="34" charset="-122"/>
                <a:sym typeface="+mn-ea"/>
              </a:rPr>
              <a:t>空想社会主义发展到最高阶段</a:t>
            </a:r>
            <a:endParaRPr lang="zh-CN" altLang="en-US" smtClean="0">
              <a:latin typeface="微软雅黑" panose="020B0503020204020204" pitchFamily="34" charset="-122"/>
              <a:ea typeface="微软雅黑" panose="020B0503020204020204" pitchFamily="34" charset="-122"/>
            </a:endParaRPr>
          </a:p>
          <a:p>
            <a:pPr>
              <a:lnSpc>
                <a:spcPct val="150000"/>
              </a:lnSpc>
              <a:buClrTx/>
              <a:buSzTx/>
              <a:buFontTx/>
            </a:pPr>
            <a:r>
              <a:rPr lang="zh-CN" altLang="en-US" smtClean="0">
                <a:latin typeface="微软雅黑" panose="020B0503020204020204" pitchFamily="34" charset="-122"/>
                <a:ea typeface="微软雅黑" panose="020B0503020204020204" pitchFamily="34" charset="-122"/>
                <a:sym typeface="+mn-ea"/>
              </a:rPr>
              <a:t>代表人物：法国的圣西门、傅立叶和英国的欧文</a:t>
            </a:r>
            <a:endParaRPr lang="zh-CN" altLang="en-US" smtClean="0">
              <a:latin typeface="微软雅黑" panose="020B0503020204020204" pitchFamily="34" charset="-122"/>
              <a:ea typeface="微软雅黑" panose="020B0503020204020204" pitchFamily="34" charset="-122"/>
            </a:endParaRPr>
          </a:p>
        </p:txBody>
      </p:sp>
      <p:sp>
        <p:nvSpPr>
          <p:cNvPr id="17" name="文本框 16"/>
          <p:cNvSpPr txBox="1"/>
          <p:nvPr>
            <p:custDataLst>
              <p:tags r:id="rId13"/>
            </p:custDataLst>
          </p:nvPr>
        </p:nvSpPr>
        <p:spPr>
          <a:xfrm>
            <a:off x="1382948" y="3371066"/>
            <a:ext cx="4297680" cy="922020"/>
          </a:xfrm>
          <a:prstGeom prst="rect">
            <a:avLst/>
          </a:prstGeom>
          <a:noFill/>
          <a:effectLst/>
        </p:spPr>
        <p:txBody>
          <a:bodyPr wrap="none" rtlCol="0">
            <a:spAutoFit/>
          </a:bodyPr>
          <a:lstStyle/>
          <a:p>
            <a:pPr>
              <a:lnSpc>
                <a:spcPct val="150000"/>
              </a:lnSpc>
            </a:pPr>
            <a:r>
              <a:rPr lang="zh-CN" altLang="en-US" smtClean="0">
                <a:latin typeface="微软雅黑" panose="020B0503020204020204" pitchFamily="34" charset="-122"/>
                <a:ea typeface="微软雅黑" panose="020B0503020204020204" pitchFamily="34" charset="-122"/>
              </a:rPr>
              <a:t>开始摆脱早期资本主义纯粹虚构的幻想，</a:t>
            </a:r>
            <a:endParaRPr lang="zh-CN" altLang="en-US" smtClean="0">
              <a:latin typeface="微软雅黑" panose="020B0503020204020204" pitchFamily="34" charset="-122"/>
              <a:ea typeface="微软雅黑" panose="020B0503020204020204" pitchFamily="34" charset="-122"/>
            </a:endParaRPr>
          </a:p>
          <a:p>
            <a:pPr>
              <a:lnSpc>
                <a:spcPct val="150000"/>
              </a:lnSpc>
            </a:pPr>
            <a:r>
              <a:rPr lang="zh-CN" altLang="en-US" smtClean="0">
                <a:latin typeface="微软雅黑" panose="020B0503020204020204" pitchFamily="34" charset="-122"/>
                <a:ea typeface="微软雅黑" panose="020B0503020204020204" pitchFamily="34" charset="-122"/>
              </a:rPr>
              <a:t>从法律角度批判资本主义私有制</a:t>
            </a:r>
            <a:endParaRPr lang="zh-CN" altLang="en-US" smtClean="0">
              <a:latin typeface="微软雅黑" panose="020B0503020204020204" pitchFamily="34" charset="-122"/>
              <a:ea typeface="微软雅黑" panose="020B0503020204020204" pitchFamily="34" charset="-122"/>
            </a:endParaRPr>
          </a:p>
        </p:txBody>
      </p:sp>
      <p:sp>
        <p:nvSpPr>
          <p:cNvPr id="18" name="文本框 17"/>
          <p:cNvSpPr txBox="1"/>
          <p:nvPr>
            <p:custDataLst>
              <p:tags r:id="rId14"/>
            </p:custDataLst>
          </p:nvPr>
        </p:nvSpPr>
        <p:spPr>
          <a:xfrm>
            <a:off x="520340" y="4752002"/>
            <a:ext cx="3840480" cy="922020"/>
          </a:xfrm>
          <a:prstGeom prst="rect">
            <a:avLst/>
          </a:prstGeom>
          <a:noFill/>
          <a:effectLst/>
        </p:spPr>
        <p:txBody>
          <a:bodyPr wrap="none" rtlCol="0">
            <a:spAutoFit/>
          </a:bodyPr>
          <a:lstStyle/>
          <a:p>
            <a:pPr fontAlgn="auto">
              <a:lnSpc>
                <a:spcPct val="150000"/>
              </a:lnSpc>
            </a:pPr>
            <a:r>
              <a:rPr lang="zh-CN" altLang="en-US" smtClean="0">
                <a:latin typeface="微软雅黑" panose="020B0503020204020204" pitchFamily="34" charset="-122"/>
                <a:ea typeface="微软雅黑" panose="020B0503020204020204" pitchFamily="34" charset="-122"/>
              </a:rPr>
              <a:t>代表人物：莫尔、闵采尔、康帕内拉</a:t>
            </a:r>
            <a:endParaRPr lang="zh-CN" altLang="en-US" smtClean="0">
              <a:latin typeface="微软雅黑" panose="020B0503020204020204" pitchFamily="34" charset="-122"/>
              <a:ea typeface="微软雅黑" panose="020B0503020204020204" pitchFamily="34" charset="-122"/>
            </a:endParaRPr>
          </a:p>
          <a:p>
            <a:pPr fontAlgn="auto">
              <a:lnSpc>
                <a:spcPct val="150000"/>
              </a:lnSpc>
            </a:pPr>
            <a:r>
              <a:rPr lang="zh-CN" altLang="en-US" smtClean="0">
                <a:latin typeface="微软雅黑" panose="020B0503020204020204" pitchFamily="34" charset="-122"/>
                <a:ea typeface="微软雅黑" panose="020B0503020204020204" pitchFamily="34" charset="-122"/>
              </a:rPr>
              <a:t>用文学的语言批判和描绘</a:t>
            </a:r>
            <a:endParaRPr lang="zh-CN" altLang="en-US" smtClean="0">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15"/>
            </p:custDataLst>
          </p:nvPr>
        </p:nvPicPr>
        <p:blipFill>
          <a:blip r:embed="rId16">
            <a:extLst>
              <a:ext uri="{28A0092B-C50C-407E-A947-70E740481C1C}">
                <a14:useLocalDpi xmlns:a14="http://schemas.microsoft.com/office/drawing/2010/main" val="0"/>
              </a:ext>
            </a:extLst>
          </a:blip>
          <a:stretch>
            <a:fillRect/>
          </a:stretch>
        </p:blipFill>
        <p:spPr>
          <a:xfrm>
            <a:off x="60960" y="22225"/>
            <a:ext cx="1408861" cy="918643"/>
          </a:xfrm>
          <a:prstGeom prst="rect">
            <a:avLst/>
          </a:prstGeom>
        </p:spPr>
      </p:pic>
    </p:spTree>
    <p:custDataLst>
      <p:tags r:id="rId17"/>
    </p:custDataLst>
  </p:cSld>
  <p:clrMapOvr>
    <a:masterClrMapping/>
  </p:clrMapOvr>
  <mc:AlternateContent xmlns:mc="http://schemas.openxmlformats.org/markup-compatibility/2006">
    <mc:Choice xmlns:p14="http://schemas.microsoft.com/office/powerpoint/2010/main" Requires="p14">
      <p:transition spd="slow" p14:dur="1600" advClick="0">
        <p:dissolve/>
      </p:transition>
    </mc:Choice>
    <mc:Fallback>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Effect transition="in" filter="fade">
                                      <p:cBhvr>
                                        <p:cTn id="23" dur="500"/>
                                        <p:tgtEl>
                                          <p:spTgt spid="10"/>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left)">
                                      <p:cBhvr>
                                        <p:cTn id="27" dur="500"/>
                                        <p:tgtEl>
                                          <p:spTgt spid="17"/>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17" grpId="0"/>
      <p:bldP spid="18" grpId="0"/>
    </p:bldLst>
  </p:timing>
</p:sld>
</file>

<file path=ppt/tags/tag1.xml><?xml version="1.0" encoding="utf-8"?>
<p:tagLst xmlns:p="http://schemas.openxmlformats.org/presentationml/2006/main">
  <p:tag name="AS_UNIQUEID" val="433"/>
</p:tagLst>
</file>

<file path=ppt/tags/tag10.xml><?xml version="1.0" encoding="utf-8"?>
<p:tagLst xmlns:p="http://schemas.openxmlformats.org/presentationml/2006/main">
  <p:tag name="AS_UNIQUEID" val="444"/>
</p:tagLst>
</file>

<file path=ppt/tags/tag100.xml><?xml version="1.0" encoding="utf-8"?>
<p:tagLst xmlns:p="http://schemas.openxmlformats.org/presentationml/2006/main">
  <p:tag name="AS_UNIQUEID" val="552"/>
</p:tagLst>
</file>

<file path=ppt/tags/tag101.xml><?xml version="1.0" encoding="utf-8"?>
<p:tagLst xmlns:p="http://schemas.openxmlformats.org/presentationml/2006/main">
  <p:tag name="AS_UNIQUEID" val="554"/>
</p:tagLst>
</file>

<file path=ppt/tags/tag102.xml><?xml version="1.0" encoding="utf-8"?>
<p:tagLst xmlns:p="http://schemas.openxmlformats.org/presentationml/2006/main">
  <p:tag name="AS_UNIQUEID" val="555"/>
</p:tagLst>
</file>

<file path=ppt/tags/tag103.xml><?xml version="1.0" encoding="utf-8"?>
<p:tagLst xmlns:p="http://schemas.openxmlformats.org/presentationml/2006/main">
  <p:tag name="AS_UNIQUEID" val="556"/>
</p:tagLst>
</file>

<file path=ppt/tags/tag104.xml><?xml version="1.0" encoding="utf-8"?>
<p:tagLst xmlns:p="http://schemas.openxmlformats.org/presentationml/2006/main">
  <p:tag name="AS_UNIQUEID" val="557"/>
</p:tagLst>
</file>

<file path=ppt/tags/tag105.xml><?xml version="1.0" encoding="utf-8"?>
<p:tagLst xmlns:p="http://schemas.openxmlformats.org/presentationml/2006/main">
  <p:tag name="AS_UNIQUEID" val="558"/>
</p:tagLst>
</file>

<file path=ppt/tags/tag106.xml><?xml version="1.0" encoding="utf-8"?>
<p:tagLst xmlns:p="http://schemas.openxmlformats.org/presentationml/2006/main">
  <p:tag name="AS_UNIQUEID" val="560"/>
</p:tagLst>
</file>

<file path=ppt/tags/tag107.xml><?xml version="1.0" encoding="utf-8"?>
<p:tagLst xmlns:p="http://schemas.openxmlformats.org/presentationml/2006/main">
  <p:tag name="AS_UNIQUEID" val="561"/>
</p:tagLst>
</file>

<file path=ppt/tags/tag108.xml><?xml version="1.0" encoding="utf-8"?>
<p:tagLst xmlns:p="http://schemas.openxmlformats.org/presentationml/2006/main">
  <p:tag name="AS_UNIQUEID" val="562"/>
</p:tagLst>
</file>

<file path=ppt/tags/tag109.xml><?xml version="1.0" encoding="utf-8"?>
<p:tagLst xmlns:p="http://schemas.openxmlformats.org/presentationml/2006/main">
  <p:tag name="AS_UNIQUEID" val="563"/>
</p:tagLst>
</file>

<file path=ppt/tags/tag11.xml><?xml version="1.0" encoding="utf-8"?>
<p:tagLst xmlns:p="http://schemas.openxmlformats.org/presentationml/2006/main">
  <p:tag name="AS_UNIQUEID" val="445"/>
</p:tagLst>
</file>

<file path=ppt/tags/tag110.xml><?xml version="1.0" encoding="utf-8"?>
<p:tagLst xmlns:p="http://schemas.openxmlformats.org/presentationml/2006/main">
  <p:tag name="AS_UNIQUEID" val="564"/>
</p:tagLst>
</file>

<file path=ppt/tags/tag111.xml><?xml version="1.0" encoding="utf-8"?>
<p:tagLst xmlns:p="http://schemas.openxmlformats.org/presentationml/2006/main">
  <p:tag name="AS_UNIQUEID" val="574"/>
</p:tagLst>
</file>

<file path=ppt/tags/tag112.xml><?xml version="1.0" encoding="utf-8"?>
<p:tagLst xmlns:p="http://schemas.openxmlformats.org/presentationml/2006/main">
  <p:tag name="AS_UNIQUEID" val="575"/>
</p:tagLst>
</file>

<file path=ppt/tags/tag113.xml><?xml version="1.0" encoding="utf-8"?>
<p:tagLst xmlns:p="http://schemas.openxmlformats.org/presentationml/2006/main">
  <p:tag name="AS_UNIQUEID" val="576"/>
</p:tagLst>
</file>

<file path=ppt/tags/tag114.xml><?xml version="1.0" encoding="utf-8"?>
<p:tagLst xmlns:p="http://schemas.openxmlformats.org/presentationml/2006/main">
  <p:tag name="AS_UNIQUEID" val="577"/>
</p:tagLst>
</file>

<file path=ppt/tags/tag115.xml><?xml version="1.0" encoding="utf-8"?>
<p:tagLst xmlns:p="http://schemas.openxmlformats.org/presentationml/2006/main">
  <p:tag name="AS_UNIQUEID" val="578"/>
</p:tagLst>
</file>

<file path=ppt/tags/tag116.xml><?xml version="1.0" encoding="utf-8"?>
<p:tagLst xmlns:p="http://schemas.openxmlformats.org/presentationml/2006/main">
  <p:tag name="AS_UNIQUEID" val="579"/>
</p:tagLst>
</file>

<file path=ppt/tags/tag117.xml><?xml version="1.0" encoding="utf-8"?>
<p:tagLst xmlns:p="http://schemas.openxmlformats.org/presentationml/2006/main">
  <p:tag name="AS_UNIQUEID" val="581"/>
</p:tagLst>
</file>

<file path=ppt/tags/tag118.xml><?xml version="1.0" encoding="utf-8"?>
<p:tagLst xmlns:p="http://schemas.openxmlformats.org/presentationml/2006/main">
  <p:tag name="AS_UNIQUEID" val="582"/>
</p:tagLst>
</file>

<file path=ppt/tags/tag119.xml><?xml version="1.0" encoding="utf-8"?>
<p:tagLst xmlns:p="http://schemas.openxmlformats.org/presentationml/2006/main">
  <p:tag name="AS_UNIQUEID" val="583"/>
</p:tagLst>
</file>

<file path=ppt/tags/tag12.xml><?xml version="1.0" encoding="utf-8"?>
<p:tagLst xmlns:p="http://schemas.openxmlformats.org/presentationml/2006/main">
  <p:tag name="AS_UNIQUEID" val="446"/>
</p:tagLst>
</file>

<file path=ppt/tags/tag120.xml><?xml version="1.0" encoding="utf-8"?>
<p:tagLst xmlns:p="http://schemas.openxmlformats.org/presentationml/2006/main">
  <p:tag name="AS_UNIQUEID" val="0"/>
  <p:tag name="KSO_WM_MEDIACOVER_FLAG" val="1"/>
</p:tagLst>
</file>

<file path=ppt/tags/tag121.xml><?xml version="1.0" encoding="utf-8"?>
<p:tagLst xmlns:p="http://schemas.openxmlformats.org/presentationml/2006/main">
  <p:tag name="AS_UNIQUEID" val="585"/>
</p:tagLst>
</file>

<file path=ppt/tags/tag122.xml><?xml version="1.0" encoding="utf-8"?>
<p:tagLst xmlns:p="http://schemas.openxmlformats.org/presentationml/2006/main">
  <p:tag name="AS_UNIQUEID" val="586"/>
</p:tagLst>
</file>

<file path=ppt/tags/tag123.xml><?xml version="1.0" encoding="utf-8"?>
<p:tagLst xmlns:p="http://schemas.openxmlformats.org/presentationml/2006/main">
  <p:tag name="KSO_WM_BEAUTIFY_FLAG" val="#wm#"/>
  <p:tag name="KSO_WM_TEMPLATE_CATEGORY" val="basetag"/>
  <p:tag name="KSO_WM_TEMPLATE_INDEX" val="20163675"/>
</p:tagLst>
</file>

<file path=ppt/tags/tag124.xml><?xml version="1.0" encoding="utf-8"?>
<p:tagLst xmlns:p="http://schemas.openxmlformats.org/presentationml/2006/main">
  <p:tag name="AS_UNIQUEID" val="6"/>
</p:tagLst>
</file>

<file path=ppt/tags/tag125.xml><?xml version="1.0" encoding="utf-8"?>
<p:tagLst xmlns:p="http://schemas.openxmlformats.org/presentationml/2006/main">
  <p:tag name="AS_UNIQUEID" val="7"/>
</p:tagLst>
</file>

<file path=ppt/tags/tag126.xml><?xml version="1.0" encoding="utf-8"?>
<p:tagLst xmlns:p="http://schemas.openxmlformats.org/presentationml/2006/main">
  <p:tag name="AS_UNIQUEID" val="8"/>
</p:tagLst>
</file>

<file path=ppt/tags/tag127.xml><?xml version="1.0" encoding="utf-8"?>
<p:tagLst xmlns:p="http://schemas.openxmlformats.org/presentationml/2006/main">
  <p:tag name="AS_UNIQUEID" val="9"/>
</p:tagLst>
</file>

<file path=ppt/tags/tag128.xml><?xml version="1.0" encoding="utf-8"?>
<p:tagLst xmlns:p="http://schemas.openxmlformats.org/presentationml/2006/main">
  <p:tag name="AS_UNIQUEID" val="10"/>
</p:tagLst>
</file>

<file path=ppt/tags/tag129.xml><?xml version="1.0" encoding="utf-8"?>
<p:tagLst xmlns:p="http://schemas.openxmlformats.org/presentationml/2006/main">
  <p:tag name="AS_UNIQUEID" val="11"/>
</p:tagLst>
</file>

<file path=ppt/tags/tag13.xml><?xml version="1.0" encoding="utf-8"?>
<p:tagLst xmlns:p="http://schemas.openxmlformats.org/presentationml/2006/main">
  <p:tag name="AS_UNIQUEID" val="448"/>
</p:tagLst>
</file>

<file path=ppt/tags/tag130.xml><?xml version="1.0" encoding="utf-8"?>
<p:tagLst xmlns:p="http://schemas.openxmlformats.org/presentationml/2006/main">
  <p:tag name="AS_UNIQUEID" val="12"/>
</p:tagLst>
</file>

<file path=ppt/tags/tag131.xml><?xml version="1.0" encoding="utf-8"?>
<p:tagLst xmlns:p="http://schemas.openxmlformats.org/presentationml/2006/main">
  <p:tag name="AS_UNIQUEID" val="13"/>
</p:tagLst>
</file>

<file path=ppt/tags/tag132.xml><?xml version="1.0" encoding="utf-8"?>
<p:tagLst xmlns:p="http://schemas.openxmlformats.org/presentationml/2006/main">
  <p:tag name="AS_UNIQUEID" val="14"/>
</p:tagLst>
</file>

<file path=ppt/tags/tag133.xml><?xml version="1.0" encoding="utf-8"?>
<p:tagLst xmlns:p="http://schemas.openxmlformats.org/presentationml/2006/main">
  <p:tag name="AS_UNIQUEID" val="15"/>
</p:tagLst>
</file>

<file path=ppt/tags/tag134.xml><?xml version="1.0" encoding="utf-8"?>
<p:tagLst xmlns:p="http://schemas.openxmlformats.org/presentationml/2006/main">
  <p:tag name="AS_UNIQUEID" val="16"/>
</p:tagLst>
</file>

<file path=ppt/tags/tag135.xml><?xml version="1.0" encoding="utf-8"?>
<p:tagLst xmlns:p="http://schemas.openxmlformats.org/presentationml/2006/main">
  <p:tag name="AS_UNIQUEID" val="17"/>
</p:tagLst>
</file>

<file path=ppt/tags/tag136.xml><?xml version="1.0" encoding="utf-8"?>
<p:tagLst xmlns:p="http://schemas.openxmlformats.org/presentationml/2006/main">
  <p:tag name="AS_UNIQUEID" val="18"/>
</p:tagLst>
</file>

<file path=ppt/tags/tag137.xml><?xml version="1.0" encoding="utf-8"?>
<p:tagLst xmlns:p="http://schemas.openxmlformats.org/presentationml/2006/main">
  <p:tag name="AS_UNIQUEID" val="19"/>
</p:tagLst>
</file>

<file path=ppt/tags/tag138.xml><?xml version="1.0" encoding="utf-8"?>
<p:tagLst xmlns:p="http://schemas.openxmlformats.org/presentationml/2006/main">
  <p:tag name="KSO_WM_BEAUTIFY_FLAG" val="#wm#"/>
  <p:tag name="KSO_WM_SLIDE_ID" val="basetag20163675_6"/>
  <p:tag name="KSO_WM_SLIDE_INDEX" val="6"/>
  <p:tag name="KSO_WM_SLIDE_ITEM_CNT" val="0"/>
  <p:tag name="KSO_WM_SLIDE_TYPE" val="contents"/>
  <p:tag name="KSO_WM_TAG_VERSION" val="1.0"/>
  <p:tag name="KSO_WM_TEMPLATE_CATEGORY" val="basetag"/>
  <p:tag name="KSO_WM_TEMPLATE_INDEX" val="20163675"/>
</p:tagLst>
</file>

<file path=ppt/tags/tag139.xml><?xml version="1.0" encoding="utf-8"?>
<p:tagLst xmlns:p="http://schemas.openxmlformats.org/presentationml/2006/main">
  <p:tag name="AS_UNIQUEID" val="2"/>
</p:tagLst>
</file>

<file path=ppt/tags/tag14.xml><?xml version="1.0" encoding="utf-8"?>
<p:tagLst xmlns:p="http://schemas.openxmlformats.org/presentationml/2006/main">
  <p:tag name="AS_UNIQUEID" val="449"/>
</p:tagLst>
</file>

<file path=ppt/tags/tag140.xml><?xml version="1.0" encoding="utf-8"?>
<p:tagLst xmlns:p="http://schemas.openxmlformats.org/presentationml/2006/main">
  <p:tag name="AS_UNIQUEID" val="3"/>
</p:tagLst>
</file>

<file path=ppt/tags/tag141.xml><?xml version="1.0" encoding="utf-8"?>
<p:tagLst xmlns:p="http://schemas.openxmlformats.org/presentationml/2006/main">
  <p:tag name="AS_UNIQUEID" val="4"/>
</p:tagLst>
</file>

<file path=ppt/tags/tag142.xml><?xml version="1.0" encoding="utf-8"?>
<p:tagLst xmlns:p="http://schemas.openxmlformats.org/presentationml/2006/main">
  <p:tag name="AS_UNIQUEID" val="24"/>
</p:tagLst>
</file>

<file path=ppt/tags/tag143.xml><?xml version="1.0" encoding="utf-8"?>
<p:tagLst xmlns:p="http://schemas.openxmlformats.org/presentationml/2006/main">
  <p:tag name="AS_UNIQUEID" val="25"/>
</p:tagLst>
</file>

<file path=ppt/tags/tag144.xml><?xml version="1.0" encoding="utf-8"?>
<p:tagLst xmlns:p="http://schemas.openxmlformats.org/presentationml/2006/main">
  <p:tag name="AS_UNIQUEID" val="26"/>
</p:tagLst>
</file>

<file path=ppt/tags/tag145.xml><?xml version="1.0" encoding="utf-8"?>
<p:tagLst xmlns:p="http://schemas.openxmlformats.org/presentationml/2006/main">
  <p:tag name="AS_UNIQUEID" val="27"/>
</p:tagLst>
</file>

<file path=ppt/tags/tag146.xml><?xml version="1.0" encoding="utf-8"?>
<p:tagLst xmlns:p="http://schemas.openxmlformats.org/presentationml/2006/main">
  <p:tag name="AS_UNIQUEID" val="28"/>
</p:tagLst>
</file>

<file path=ppt/tags/tag147.xml><?xml version="1.0" encoding="utf-8"?>
<p:tagLst xmlns:p="http://schemas.openxmlformats.org/presentationml/2006/main">
  <p:tag name="AS_UNIQUEID" val="29"/>
</p:tagLst>
</file>

<file path=ppt/tags/tag148.xml><?xml version="1.0" encoding="utf-8"?>
<p:tagLst xmlns:p="http://schemas.openxmlformats.org/presentationml/2006/main">
  <p:tag name="AS_UNIQUEID" val="21"/>
</p:tagLst>
</file>

<file path=ppt/tags/tag149.xml><?xml version="1.0" encoding="utf-8"?>
<p:tagLst xmlns:p="http://schemas.openxmlformats.org/presentationml/2006/main">
  <p:tag name="AS_UNIQUEID" val="22"/>
</p:tagLst>
</file>

<file path=ppt/tags/tag15.xml><?xml version="1.0" encoding="utf-8"?>
<p:tagLst xmlns:p="http://schemas.openxmlformats.org/presentationml/2006/main">
  <p:tag name="AS_UNIQUEID" val="450"/>
</p:tagLst>
</file>

<file path=ppt/tags/tag150.xml><?xml version="1.0" encoding="utf-8"?>
<p:tagLst xmlns:p="http://schemas.openxmlformats.org/presentationml/2006/main">
  <p:tag name="AS_UNIQUEID" val="31"/>
</p:tagLst>
</file>

<file path=ppt/tags/tag151.xml><?xml version="1.0" encoding="utf-8"?>
<p:tagLst xmlns:p="http://schemas.openxmlformats.org/presentationml/2006/main">
  <p:tag name="AS_UNIQUEID" val="32"/>
</p:tagLst>
</file>

<file path=ppt/tags/tag152.xml><?xml version="1.0" encoding="utf-8"?>
<p:tagLst xmlns:p="http://schemas.openxmlformats.org/presentationml/2006/main">
  <p:tag name="AS_UNIQUEID" val="33"/>
</p:tagLst>
</file>

<file path=ppt/tags/tag153.xml><?xml version="1.0" encoding="utf-8"?>
<p:tagLst xmlns:p="http://schemas.openxmlformats.org/presentationml/2006/main">
  <p:tag name="KSO_WM_BEAUTIFY_FLAG" val="#wm#"/>
  <p:tag name="KSO_WM_TEMPLATE_CATEGORY" val="basetag"/>
  <p:tag name="KSO_WM_TEMPLATE_INDEX" val="20163675"/>
</p:tagLst>
</file>

<file path=ppt/tags/tag154.xml><?xml version="1.0" encoding="utf-8"?>
<p:tagLst xmlns:p="http://schemas.openxmlformats.org/presentationml/2006/main">
  <p:tag name="AS_UNIQUEID" val="35"/>
  <p:tag name="KSO_WM_MEDIACOVER_FLAG" val="1"/>
</p:tagLst>
</file>

<file path=ppt/tags/tag155.xml><?xml version="1.0" encoding="utf-8"?>
<p:tagLst xmlns:p="http://schemas.openxmlformats.org/presentationml/2006/main">
  <p:tag name="AS_UNIQUEID" val="36"/>
</p:tagLst>
</file>

<file path=ppt/tags/tag156.xml><?xml version="1.0" encoding="utf-8"?>
<p:tagLst xmlns:p="http://schemas.openxmlformats.org/presentationml/2006/main">
  <p:tag name="KSO_WM_BEAUTIFY_FLAG" val="#wm#"/>
  <p:tag name="KSO_WM_TEMPLATE_CATEGORY" val="basetag"/>
  <p:tag name="KSO_WM_TEMPLATE_INDEX" val="20163675"/>
</p:tagLst>
</file>

<file path=ppt/tags/tag157.xml><?xml version="1.0" encoding="utf-8"?>
<p:tagLst xmlns:p="http://schemas.openxmlformats.org/presentationml/2006/main">
  <p:tag name="AS_UNIQUEID" val="38"/>
</p:tagLst>
</file>

<file path=ppt/tags/tag158.xml><?xml version="1.0" encoding="utf-8"?>
<p:tagLst xmlns:p="http://schemas.openxmlformats.org/presentationml/2006/main">
  <p:tag name="AS_UNIQUEID" val="39"/>
</p:tagLst>
</file>

<file path=ppt/tags/tag159.xml><?xml version="1.0" encoding="utf-8"?>
<p:tagLst xmlns:p="http://schemas.openxmlformats.org/presentationml/2006/main">
  <p:tag name="AS_UNIQUEID" val="40"/>
</p:tagLst>
</file>

<file path=ppt/tags/tag16.xml><?xml version="1.0" encoding="utf-8"?>
<p:tagLst xmlns:p="http://schemas.openxmlformats.org/presentationml/2006/main">
  <p:tag name="AS_UNIQUEID" val="451"/>
</p:tagLst>
</file>

<file path=ppt/tags/tag160.xml><?xml version="1.0" encoding="utf-8"?>
<p:tagLst xmlns:p="http://schemas.openxmlformats.org/presentationml/2006/main">
  <p:tag name="AS_UNIQUEID" val="41"/>
</p:tagLst>
</file>

<file path=ppt/tags/tag161.xml><?xml version="1.0" encoding="utf-8"?>
<p:tagLst xmlns:p="http://schemas.openxmlformats.org/presentationml/2006/main">
  <p:tag name="AS_UNIQUEID" val="42"/>
</p:tagLst>
</file>

<file path=ppt/tags/tag162.xml><?xml version="1.0" encoding="utf-8"?>
<p:tagLst xmlns:p="http://schemas.openxmlformats.org/presentationml/2006/main">
  <p:tag name="KSO_WM_BEAUTIFY_FLAG" val="#wm#"/>
  <p:tag name="KSO_WM_TEMPLATE_CATEGORY" val="basetag"/>
  <p:tag name="KSO_WM_TEMPLATE_INDEX" val="20163675"/>
</p:tagLst>
</file>

<file path=ppt/tags/tag163.xml><?xml version="1.0" encoding="utf-8"?>
<p:tagLst xmlns:p="http://schemas.openxmlformats.org/presentationml/2006/main">
  <p:tag name="AS_UNIQUEID" val="48"/>
</p:tagLst>
</file>

<file path=ppt/tags/tag164.xml><?xml version="1.0" encoding="utf-8"?>
<p:tagLst xmlns:p="http://schemas.openxmlformats.org/presentationml/2006/main">
  <p:tag name="AS_UNIQUEID" val="49"/>
</p:tagLst>
</file>

<file path=ppt/tags/tag165.xml><?xml version="1.0" encoding="utf-8"?>
<p:tagLst xmlns:p="http://schemas.openxmlformats.org/presentationml/2006/main">
  <p:tag name="AS_UNIQUEID" val="50"/>
</p:tagLst>
</file>

<file path=ppt/tags/tag166.xml><?xml version="1.0" encoding="utf-8"?>
<p:tagLst xmlns:p="http://schemas.openxmlformats.org/presentationml/2006/main">
  <p:tag name="AS_UNIQUEID" val="51"/>
</p:tagLst>
</file>

<file path=ppt/tags/tag167.xml><?xml version="1.0" encoding="utf-8"?>
<p:tagLst xmlns:p="http://schemas.openxmlformats.org/presentationml/2006/main">
  <p:tag name="AS_UNIQUEID" val="52"/>
</p:tagLst>
</file>

<file path=ppt/tags/tag168.xml><?xml version="1.0" encoding="utf-8"?>
<p:tagLst xmlns:p="http://schemas.openxmlformats.org/presentationml/2006/main">
  <p:tag name="AS_UNIQUEID" val="53"/>
</p:tagLst>
</file>

<file path=ppt/tags/tag169.xml><?xml version="1.0" encoding="utf-8"?>
<p:tagLst xmlns:p="http://schemas.openxmlformats.org/presentationml/2006/main">
  <p:tag name="AS_UNIQUEID" val="54"/>
</p:tagLst>
</file>

<file path=ppt/tags/tag17.xml><?xml version="1.0" encoding="utf-8"?>
<p:tagLst xmlns:p="http://schemas.openxmlformats.org/presentationml/2006/main">
  <p:tag name="AS_UNIQUEID" val="452"/>
</p:tagLst>
</file>

<file path=ppt/tags/tag170.xml><?xml version="1.0" encoding="utf-8"?>
<p:tagLst xmlns:p="http://schemas.openxmlformats.org/presentationml/2006/main">
  <p:tag name="AS_UNIQUEID" val="55"/>
</p:tagLst>
</file>

<file path=ppt/tags/tag171.xml><?xml version="1.0" encoding="utf-8"?>
<p:tagLst xmlns:p="http://schemas.openxmlformats.org/presentationml/2006/main">
  <p:tag name="AS_UNIQUEID" val="56"/>
</p:tagLst>
</file>

<file path=ppt/tags/tag172.xml><?xml version="1.0" encoding="utf-8"?>
<p:tagLst xmlns:p="http://schemas.openxmlformats.org/presentationml/2006/main">
  <p:tag name="AS_UNIQUEID" val="57"/>
</p:tagLst>
</file>

<file path=ppt/tags/tag173.xml><?xml version="1.0" encoding="utf-8"?>
<p:tagLst xmlns:p="http://schemas.openxmlformats.org/presentationml/2006/main">
  <p:tag name="AS_UNIQUEID" val="58"/>
</p:tagLst>
</file>

<file path=ppt/tags/tag174.xml><?xml version="1.0" encoding="utf-8"?>
<p:tagLst xmlns:p="http://schemas.openxmlformats.org/presentationml/2006/main">
  <p:tag name="AS_UNIQUEID" val="59"/>
</p:tagLst>
</file>

<file path=ppt/tags/tag175.xml><?xml version="1.0" encoding="utf-8"?>
<p:tagLst xmlns:p="http://schemas.openxmlformats.org/presentationml/2006/main">
  <p:tag name="AS_UNIQUEID" val="60"/>
</p:tagLst>
</file>

<file path=ppt/tags/tag176.xml><?xml version="1.0" encoding="utf-8"?>
<p:tagLst xmlns:p="http://schemas.openxmlformats.org/presentationml/2006/main">
  <p:tag name="AS_UNIQUEID" val="61"/>
</p:tagLst>
</file>

<file path=ppt/tags/tag177.xml><?xml version="1.0" encoding="utf-8"?>
<p:tagLst xmlns:p="http://schemas.openxmlformats.org/presentationml/2006/main">
  <p:tag name="AS_UNIQUEID" val="62"/>
</p:tagLst>
</file>

<file path=ppt/tags/tag178.xml><?xml version="1.0" encoding="utf-8"?>
<p:tagLst xmlns:p="http://schemas.openxmlformats.org/presentationml/2006/main">
  <p:tag name="KSO_WM_BEAUTIFY_FLAG" val="#wm#"/>
  <p:tag name="KSO_WM_SLIDE_ID" val="basetag20163675_26"/>
  <p:tag name="KSO_WM_SLIDE_INDEX" val="26"/>
  <p:tag name="KSO_WM_SLIDE_ITEM_CNT" val="0"/>
  <p:tag name="KSO_WM_SLIDE_TYPE" val="text"/>
  <p:tag name="KSO_WM_TAG_VERSION" val="1.0"/>
  <p:tag name="KSO_WM_TEMPLATE_CATEGORY" val="basetag"/>
  <p:tag name="KSO_WM_TEMPLATE_INDEX" val="20163675"/>
</p:tagLst>
</file>

<file path=ppt/tags/tag179.xml><?xml version="1.0" encoding="utf-8"?>
<p:tagLst xmlns:p="http://schemas.openxmlformats.org/presentationml/2006/main">
  <p:tag name="AS_UNIQUEID" val="44"/>
</p:tagLst>
</file>

<file path=ppt/tags/tag18.xml><?xml version="1.0" encoding="utf-8"?>
<p:tagLst xmlns:p="http://schemas.openxmlformats.org/presentationml/2006/main">
  <p:tag name="AS_UNIQUEID" val="453"/>
</p:tagLst>
</file>

<file path=ppt/tags/tag180.xml><?xml version="1.0" encoding="utf-8"?>
<p:tagLst xmlns:p="http://schemas.openxmlformats.org/presentationml/2006/main">
  <p:tag name="AS_UNIQUEID" val="45"/>
</p:tagLst>
</file>

<file path=ppt/tags/tag181.xml><?xml version="1.0" encoding="utf-8"?>
<p:tagLst xmlns:p="http://schemas.openxmlformats.org/presentationml/2006/main">
  <p:tag name="AS_UNIQUEID" val="46"/>
</p:tagLst>
</file>

<file path=ppt/tags/tag182.xml><?xml version="1.0" encoding="utf-8"?>
<p:tagLst xmlns:p="http://schemas.openxmlformats.org/presentationml/2006/main">
  <p:tag name="AS_UNIQUEID" val="64"/>
</p:tagLst>
</file>

<file path=ppt/tags/tag183.xml><?xml version="1.0" encoding="utf-8"?>
<p:tagLst xmlns:p="http://schemas.openxmlformats.org/presentationml/2006/main">
  <p:tag name="AS_UNIQUEID" val="65"/>
</p:tagLst>
</file>

<file path=ppt/tags/tag184.xml><?xml version="1.0" encoding="utf-8"?>
<p:tagLst xmlns:p="http://schemas.openxmlformats.org/presentationml/2006/main">
  <p:tag name="AS_UNIQUEID" val="66"/>
</p:tagLst>
</file>

<file path=ppt/tags/tag185.xml><?xml version="1.0" encoding="utf-8"?>
<p:tagLst xmlns:p="http://schemas.openxmlformats.org/presentationml/2006/main">
  <p:tag name="KSO_WM_BEAUTIFY_FLAG" val="#wm#"/>
  <p:tag name="KSO_WM_TEMPLATE_CATEGORY" val="basetag"/>
  <p:tag name="KSO_WM_TEMPLATE_INDEX" val="20163675"/>
</p:tagLst>
</file>

<file path=ppt/tags/tag186.xml><?xml version="1.0" encoding="utf-8"?>
<p:tagLst xmlns:p="http://schemas.openxmlformats.org/presentationml/2006/main">
  <p:tag name="AS_UNIQUEID" val="72"/>
</p:tagLst>
</file>

<file path=ppt/tags/tag187.xml><?xml version="1.0" encoding="utf-8"?>
<p:tagLst xmlns:p="http://schemas.openxmlformats.org/presentationml/2006/main">
  <p:tag name="AS_UNIQUEID" val="73"/>
</p:tagLst>
</file>

<file path=ppt/tags/tag188.xml><?xml version="1.0" encoding="utf-8"?>
<p:tagLst xmlns:p="http://schemas.openxmlformats.org/presentationml/2006/main">
  <p:tag name="AS_UNIQUEID" val="74"/>
</p:tagLst>
</file>

<file path=ppt/tags/tag189.xml><?xml version="1.0" encoding="utf-8"?>
<p:tagLst xmlns:p="http://schemas.openxmlformats.org/presentationml/2006/main">
  <p:tag name="AS_UNIQUEID" val="75"/>
</p:tagLst>
</file>

<file path=ppt/tags/tag19.xml><?xml version="1.0" encoding="utf-8"?>
<p:tagLst xmlns:p="http://schemas.openxmlformats.org/presentationml/2006/main">
  <p:tag name="AS_UNIQUEID" val="455"/>
</p:tagLst>
</file>

<file path=ppt/tags/tag190.xml><?xml version="1.0" encoding="utf-8"?>
<p:tagLst xmlns:p="http://schemas.openxmlformats.org/presentationml/2006/main">
  <p:tag name="AS_UNIQUEID" val="76"/>
</p:tagLst>
</file>

<file path=ppt/tags/tag191.xml><?xml version="1.0" encoding="utf-8"?>
<p:tagLst xmlns:p="http://schemas.openxmlformats.org/presentationml/2006/main">
  <p:tag name="AS_UNIQUEID" val="77"/>
</p:tagLst>
</file>

<file path=ppt/tags/tag192.xml><?xml version="1.0" encoding="utf-8"?>
<p:tagLst xmlns:p="http://schemas.openxmlformats.org/presentationml/2006/main">
  <p:tag name="AS_UNIQUEID" val="78"/>
</p:tagLst>
</file>

<file path=ppt/tags/tag193.xml><?xml version="1.0" encoding="utf-8"?>
<p:tagLst xmlns:p="http://schemas.openxmlformats.org/presentationml/2006/main">
  <p:tag name="KSO_WM_BEAUTIFY_FLAG" val="#wm#"/>
  <p:tag name="KSO_WM_SLIDE_ID" val="basetag20163675_14"/>
  <p:tag name="KSO_WM_SLIDE_INDEX" val="14"/>
  <p:tag name="KSO_WM_SLIDE_ITEM_CNT" val="0"/>
  <p:tag name="KSO_WM_SLIDE_TYPE" val="text"/>
  <p:tag name="KSO_WM_TAG_VERSION" val="1.0"/>
  <p:tag name="KSO_WM_TEMPLATE_CATEGORY" val="basetag"/>
  <p:tag name="KSO_WM_TEMPLATE_INDEX" val="20163675"/>
</p:tagLst>
</file>

<file path=ppt/tags/tag194.xml><?xml version="1.0" encoding="utf-8"?>
<p:tagLst xmlns:p="http://schemas.openxmlformats.org/presentationml/2006/main">
  <p:tag name="AS_UNIQUEID" val="68"/>
</p:tagLst>
</file>

<file path=ppt/tags/tag195.xml><?xml version="1.0" encoding="utf-8"?>
<p:tagLst xmlns:p="http://schemas.openxmlformats.org/presentationml/2006/main">
  <p:tag name="AS_UNIQUEID" val="69"/>
</p:tagLst>
</file>

<file path=ppt/tags/tag196.xml><?xml version="1.0" encoding="utf-8"?>
<p:tagLst xmlns:p="http://schemas.openxmlformats.org/presentationml/2006/main">
  <p:tag name="AS_UNIQUEID" val="70"/>
</p:tagLst>
</file>

<file path=ppt/tags/tag197.xml><?xml version="1.0" encoding="utf-8"?>
<p:tagLst xmlns:p="http://schemas.openxmlformats.org/presentationml/2006/main">
  <p:tag name="AS_UNIQUEID" val="80"/>
</p:tagLst>
</file>

<file path=ppt/tags/tag198.xml><?xml version="1.0" encoding="utf-8"?>
<p:tagLst xmlns:p="http://schemas.openxmlformats.org/presentationml/2006/main">
  <p:tag name="AS_UNIQUEID" val="81"/>
</p:tagLst>
</file>

<file path=ppt/tags/tag199.xml><?xml version="1.0" encoding="utf-8"?>
<p:tagLst xmlns:p="http://schemas.openxmlformats.org/presentationml/2006/main">
  <p:tag name="AS_UNIQUEID" val="82"/>
</p:tagLst>
</file>

<file path=ppt/tags/tag2.xml><?xml version="1.0" encoding="utf-8"?>
<p:tagLst xmlns:p="http://schemas.openxmlformats.org/presentationml/2006/main">
  <p:tag name="AS_UNIQUEID" val="434"/>
</p:tagLst>
</file>

<file path=ppt/tags/tag20.xml><?xml version="1.0" encoding="utf-8"?>
<p:tagLst xmlns:p="http://schemas.openxmlformats.org/presentationml/2006/main">
  <p:tag name="AS_UNIQUEID" val="456"/>
</p:tagLst>
</file>

<file path=ppt/tags/tag200.xml><?xml version="1.0" encoding="utf-8"?>
<p:tagLst xmlns:p="http://schemas.openxmlformats.org/presentationml/2006/main">
  <p:tag name="KSO_WM_BEAUTIFY_FLAG" val="#wm#"/>
  <p:tag name="KSO_WM_TEMPLATE_CATEGORY" val="basetag"/>
  <p:tag name="KSO_WM_TEMPLATE_INDEX" val="20163675"/>
</p:tagLst>
</file>

<file path=ppt/tags/tag201.xml><?xml version="1.0" encoding="utf-8"?>
<p:tagLst xmlns:p="http://schemas.openxmlformats.org/presentationml/2006/main">
  <p:tag name="AS_UNIQUEID" val="84"/>
</p:tagLst>
</file>

<file path=ppt/tags/tag202.xml><?xml version="1.0" encoding="utf-8"?>
<p:tagLst xmlns:p="http://schemas.openxmlformats.org/presentationml/2006/main">
  <p:tag name="AS_UNIQUEID" val="85"/>
</p:tagLst>
</file>

<file path=ppt/tags/tag203.xml><?xml version="1.0" encoding="utf-8"?>
<p:tagLst xmlns:p="http://schemas.openxmlformats.org/presentationml/2006/main">
  <p:tag name="AS_UNIQUEID" val="86"/>
</p:tagLst>
</file>

<file path=ppt/tags/tag204.xml><?xml version="1.0" encoding="utf-8"?>
<p:tagLst xmlns:p="http://schemas.openxmlformats.org/presentationml/2006/main">
  <p:tag name="KSO_WM_BEAUTIFY_FLAG" val="#wm#"/>
  <p:tag name="KSO_WM_TEMPLATE_CATEGORY" val="basetag"/>
  <p:tag name="KSO_WM_TEMPLATE_INDEX" val="20163675"/>
</p:tagLst>
</file>

<file path=ppt/tags/tag205.xml><?xml version="1.0" encoding="utf-8"?>
<p:tagLst xmlns:p="http://schemas.openxmlformats.org/presentationml/2006/main">
  <p:tag name="AS_UNIQUEID" val="92"/>
</p:tagLst>
</file>

<file path=ppt/tags/tag206.xml><?xml version="1.0" encoding="utf-8"?>
<p:tagLst xmlns:p="http://schemas.openxmlformats.org/presentationml/2006/main">
  <p:tag name="AS_UNIQUEID" val="93"/>
</p:tagLst>
</file>

<file path=ppt/tags/tag207.xml><?xml version="1.0" encoding="utf-8"?>
<p:tagLst xmlns:p="http://schemas.openxmlformats.org/presentationml/2006/main">
  <p:tag name="AS_UNIQUEID" val="94"/>
</p:tagLst>
</file>

<file path=ppt/tags/tag208.xml><?xml version="1.0" encoding="utf-8"?>
<p:tagLst xmlns:p="http://schemas.openxmlformats.org/presentationml/2006/main">
  <p:tag name="AS_UNIQUEID" val="95"/>
</p:tagLst>
</file>

<file path=ppt/tags/tag209.xml><?xml version="1.0" encoding="utf-8"?>
<p:tagLst xmlns:p="http://schemas.openxmlformats.org/presentationml/2006/main">
  <p:tag name="AS_UNIQUEID" val="96"/>
</p:tagLst>
</file>

<file path=ppt/tags/tag21.xml><?xml version="1.0" encoding="utf-8"?>
<p:tagLst xmlns:p="http://schemas.openxmlformats.org/presentationml/2006/main">
  <p:tag name="AS_UNIQUEID" val="457"/>
</p:tagLst>
</file>

<file path=ppt/tags/tag210.xml><?xml version="1.0" encoding="utf-8"?>
<p:tagLst xmlns:p="http://schemas.openxmlformats.org/presentationml/2006/main">
  <p:tag name="AS_UNIQUEID" val="97"/>
</p:tagLst>
</file>

<file path=ppt/tags/tag211.xml><?xml version="1.0" encoding="utf-8"?>
<p:tagLst xmlns:p="http://schemas.openxmlformats.org/presentationml/2006/main">
  <p:tag name="AS_UNIQUEID" val="98"/>
</p:tagLst>
</file>

<file path=ppt/tags/tag212.xml><?xml version="1.0" encoding="utf-8"?>
<p:tagLst xmlns:p="http://schemas.openxmlformats.org/presentationml/2006/main">
  <p:tag name="AS_UNIQUEID" val="99"/>
</p:tagLst>
</file>

<file path=ppt/tags/tag213.xml><?xml version="1.0" encoding="utf-8"?>
<p:tagLst xmlns:p="http://schemas.openxmlformats.org/presentationml/2006/main">
  <p:tag name="AS_UNIQUEID" val="100"/>
</p:tagLst>
</file>

<file path=ppt/tags/tag214.xml><?xml version="1.0" encoding="utf-8"?>
<p:tagLst xmlns:p="http://schemas.openxmlformats.org/presentationml/2006/main">
  <p:tag name="AS_UNIQUEID" val="101"/>
</p:tagLst>
</file>

<file path=ppt/tags/tag215.xml><?xml version="1.0" encoding="utf-8"?>
<p:tagLst xmlns:p="http://schemas.openxmlformats.org/presentationml/2006/main">
  <p:tag name="AS_UNIQUEID" val="102"/>
</p:tagLst>
</file>

<file path=ppt/tags/tag216.xml><?xml version="1.0" encoding="utf-8"?>
<p:tagLst xmlns:p="http://schemas.openxmlformats.org/presentationml/2006/main">
  <p:tag name="AS_UNIQUEID" val="103"/>
</p:tagLst>
</file>

<file path=ppt/tags/tag217.xml><?xml version="1.0" encoding="utf-8"?>
<p:tagLst xmlns:p="http://schemas.openxmlformats.org/presentationml/2006/main">
  <p:tag name="AS_UNIQUEID" val="104"/>
</p:tagLst>
</file>

<file path=ppt/tags/tag218.xml><?xml version="1.0" encoding="utf-8"?>
<p:tagLst xmlns:p="http://schemas.openxmlformats.org/presentationml/2006/main">
  <p:tag name="AS_UNIQUEID" val="105"/>
</p:tagLst>
</file>

<file path=ppt/tags/tag219.xml><?xml version="1.0" encoding="utf-8"?>
<p:tagLst xmlns:p="http://schemas.openxmlformats.org/presentationml/2006/main">
  <p:tag name="AS_UNIQUEID" val="106"/>
</p:tagLst>
</file>

<file path=ppt/tags/tag22.xml><?xml version="1.0" encoding="utf-8"?>
<p:tagLst xmlns:p="http://schemas.openxmlformats.org/presentationml/2006/main">
  <p:tag name="AS_UNIQUEID" val="458"/>
</p:tagLst>
</file>

<file path=ppt/tags/tag220.xml><?xml version="1.0" encoding="utf-8"?>
<p:tagLst xmlns:p="http://schemas.openxmlformats.org/presentationml/2006/main">
  <p:tag name="AS_UNIQUEID" val="107"/>
</p:tagLst>
</file>

<file path=ppt/tags/tag221.xml><?xml version="1.0" encoding="utf-8"?>
<p:tagLst xmlns:p="http://schemas.openxmlformats.org/presentationml/2006/main">
  <p:tag name="AS_UNIQUEID" val="108"/>
</p:tagLst>
</file>

<file path=ppt/tags/tag222.xml><?xml version="1.0" encoding="utf-8"?>
<p:tagLst xmlns:p="http://schemas.openxmlformats.org/presentationml/2006/main">
  <p:tag name="AS_UNIQUEID" val="109"/>
</p:tagLst>
</file>

<file path=ppt/tags/tag223.xml><?xml version="1.0" encoding="utf-8"?>
<p:tagLst xmlns:p="http://schemas.openxmlformats.org/presentationml/2006/main">
  <p:tag name="AS_UNIQUEID" val="110"/>
</p:tagLst>
</file>

<file path=ppt/tags/tag224.xml><?xml version="1.0" encoding="utf-8"?>
<p:tagLst xmlns:p="http://schemas.openxmlformats.org/presentationml/2006/main">
  <p:tag name="AS_UNIQUEID" val="111"/>
</p:tagLst>
</file>

<file path=ppt/tags/tag225.xml><?xml version="1.0" encoding="utf-8"?>
<p:tagLst xmlns:p="http://schemas.openxmlformats.org/presentationml/2006/main">
  <p:tag name="AS_UNIQUEID" val="112"/>
</p:tagLst>
</file>

<file path=ppt/tags/tag226.xml><?xml version="1.0" encoding="utf-8"?>
<p:tagLst xmlns:p="http://schemas.openxmlformats.org/presentationml/2006/main">
  <p:tag name="AS_UNIQUEID" val="113"/>
</p:tagLst>
</file>

<file path=ppt/tags/tag227.xml><?xml version="1.0" encoding="utf-8"?>
<p:tagLst xmlns:p="http://schemas.openxmlformats.org/presentationml/2006/main">
  <p:tag name="AS_UNIQUEID" val="114"/>
</p:tagLst>
</file>

<file path=ppt/tags/tag228.xml><?xml version="1.0" encoding="utf-8"?>
<p:tagLst xmlns:p="http://schemas.openxmlformats.org/presentationml/2006/main">
  <p:tag name="AS_UNIQUEID" val="115"/>
</p:tagLst>
</file>

<file path=ppt/tags/tag229.xml><?xml version="1.0" encoding="utf-8"?>
<p:tagLst xmlns:p="http://schemas.openxmlformats.org/presentationml/2006/main">
  <p:tag name="AS_UNIQUEID" val="116"/>
</p:tagLst>
</file>

<file path=ppt/tags/tag23.xml><?xml version="1.0" encoding="utf-8"?>
<p:tagLst xmlns:p="http://schemas.openxmlformats.org/presentationml/2006/main">
  <p:tag name="AS_UNIQUEID" val="459"/>
</p:tagLst>
</file>

<file path=ppt/tags/tag230.xml><?xml version="1.0" encoding="utf-8"?>
<p:tagLst xmlns:p="http://schemas.openxmlformats.org/presentationml/2006/main">
  <p:tag name="AS_UNIQUEID" val="117"/>
</p:tagLst>
</file>

<file path=ppt/tags/tag231.xml><?xml version="1.0" encoding="utf-8"?>
<p:tagLst xmlns:p="http://schemas.openxmlformats.org/presentationml/2006/main">
  <p:tag name="AS_UNIQUEID" val="118"/>
</p:tagLst>
</file>

<file path=ppt/tags/tag232.xml><?xml version="1.0" encoding="utf-8"?>
<p:tagLst xmlns:p="http://schemas.openxmlformats.org/presentationml/2006/main">
  <p:tag name="AS_UNIQUEID" val="119"/>
</p:tagLst>
</file>

<file path=ppt/tags/tag233.xml><?xml version="1.0" encoding="utf-8"?>
<p:tagLst xmlns:p="http://schemas.openxmlformats.org/presentationml/2006/main">
  <p:tag name="AS_UNIQUEID" val="120"/>
</p:tagLst>
</file>

<file path=ppt/tags/tag234.xml><?xml version="1.0" encoding="utf-8"?>
<p:tagLst xmlns:p="http://schemas.openxmlformats.org/presentationml/2006/main">
  <p:tag name="AS_UNIQUEID" val="121"/>
</p:tagLst>
</file>

<file path=ppt/tags/tag235.xml><?xml version="1.0" encoding="utf-8"?>
<p:tagLst xmlns:p="http://schemas.openxmlformats.org/presentationml/2006/main">
  <p:tag name="AS_UNIQUEID" val="122"/>
</p:tagLst>
</file>

<file path=ppt/tags/tag236.xml><?xml version="1.0" encoding="utf-8"?>
<p:tagLst xmlns:p="http://schemas.openxmlformats.org/presentationml/2006/main">
  <p:tag name="AS_UNIQUEID" val="123"/>
</p:tagLst>
</file>

<file path=ppt/tags/tag237.xml><?xml version="1.0" encoding="utf-8"?>
<p:tagLst xmlns:p="http://schemas.openxmlformats.org/presentationml/2006/main">
  <p:tag name="AS_UNIQUEID" val="124"/>
</p:tagLst>
</file>

<file path=ppt/tags/tag238.xml><?xml version="1.0" encoding="utf-8"?>
<p:tagLst xmlns:p="http://schemas.openxmlformats.org/presentationml/2006/main">
  <p:tag name="AS_UNIQUEID" val="125"/>
</p:tagLst>
</file>

<file path=ppt/tags/tag239.xml><?xml version="1.0" encoding="utf-8"?>
<p:tagLst xmlns:p="http://schemas.openxmlformats.org/presentationml/2006/main">
  <p:tag name="AS_UNIQUEID" val="126"/>
</p:tagLst>
</file>

<file path=ppt/tags/tag24.xml><?xml version="1.0" encoding="utf-8"?>
<p:tagLst xmlns:p="http://schemas.openxmlformats.org/presentationml/2006/main">
  <p:tag name="AS_UNIQUEID" val="460"/>
</p:tagLst>
</file>

<file path=ppt/tags/tag240.xml><?xml version="1.0" encoding="utf-8"?>
<p:tagLst xmlns:p="http://schemas.openxmlformats.org/presentationml/2006/main">
  <p:tag name="AS_UNIQUEID" val="127"/>
</p:tagLst>
</file>

<file path=ppt/tags/tag241.xml><?xml version="1.0" encoding="utf-8"?>
<p:tagLst xmlns:p="http://schemas.openxmlformats.org/presentationml/2006/main">
  <p:tag name="AS_UNIQUEID" val="128"/>
</p:tagLst>
</file>

<file path=ppt/tags/tag242.xml><?xml version="1.0" encoding="utf-8"?>
<p:tagLst xmlns:p="http://schemas.openxmlformats.org/presentationml/2006/main">
  <p:tag name="AS_UNIQUEID" val="129"/>
</p:tagLst>
</file>

<file path=ppt/tags/tag243.xml><?xml version="1.0" encoding="utf-8"?>
<p:tagLst xmlns:p="http://schemas.openxmlformats.org/presentationml/2006/main">
  <p:tag name="AS_UNIQUEID" val="130"/>
</p:tagLst>
</file>

<file path=ppt/tags/tag244.xml><?xml version="1.0" encoding="utf-8"?>
<p:tagLst xmlns:p="http://schemas.openxmlformats.org/presentationml/2006/main">
  <p:tag name="AS_UNIQUEID" val="131"/>
</p:tagLst>
</file>

<file path=ppt/tags/tag245.xml><?xml version="1.0" encoding="utf-8"?>
<p:tagLst xmlns:p="http://schemas.openxmlformats.org/presentationml/2006/main">
  <p:tag name="AS_UNIQUEID" val="132"/>
</p:tagLst>
</file>

<file path=ppt/tags/tag246.xml><?xml version="1.0" encoding="utf-8"?>
<p:tagLst xmlns:p="http://schemas.openxmlformats.org/presentationml/2006/main">
  <p:tag name="AS_UNIQUEID" val="133"/>
</p:tagLst>
</file>

<file path=ppt/tags/tag247.xml><?xml version="1.0" encoding="utf-8"?>
<p:tagLst xmlns:p="http://schemas.openxmlformats.org/presentationml/2006/main">
  <p:tag name="KSO_WM_BEAUTIFY_FLAG" val="#wm#"/>
  <p:tag name="KSO_WM_SLIDE_ID" val="basetag20163675_18"/>
  <p:tag name="KSO_WM_SLIDE_INDEX" val="18"/>
  <p:tag name="KSO_WM_SLIDE_ITEM_CNT" val="0"/>
  <p:tag name="KSO_WM_SLIDE_TYPE" val="text"/>
  <p:tag name="KSO_WM_TAG_VERSION" val="1.0"/>
  <p:tag name="KSO_WM_TEMPLATE_CATEGORY" val="basetag"/>
  <p:tag name="KSO_WM_TEMPLATE_INDEX" val="20163675"/>
</p:tagLst>
</file>

<file path=ppt/tags/tag248.xml><?xml version="1.0" encoding="utf-8"?>
<p:tagLst xmlns:p="http://schemas.openxmlformats.org/presentationml/2006/main">
  <p:tag name="AS_UNIQUEID" val="88"/>
</p:tagLst>
</file>

<file path=ppt/tags/tag249.xml><?xml version="1.0" encoding="utf-8"?>
<p:tagLst xmlns:p="http://schemas.openxmlformats.org/presentationml/2006/main">
  <p:tag name="AS_UNIQUEID" val="89"/>
</p:tagLst>
</file>

<file path=ppt/tags/tag25.xml><?xml version="1.0" encoding="utf-8"?>
<p:tagLst xmlns:p="http://schemas.openxmlformats.org/presentationml/2006/main">
  <p:tag name="AS_UNIQUEID" val="461"/>
</p:tagLst>
</file>

<file path=ppt/tags/tag250.xml><?xml version="1.0" encoding="utf-8"?>
<p:tagLst xmlns:p="http://schemas.openxmlformats.org/presentationml/2006/main">
  <p:tag name="AS_UNIQUEID" val="90"/>
</p:tagLst>
</file>

<file path=ppt/tags/tag251.xml><?xml version="1.0" encoding="utf-8"?>
<p:tagLst xmlns:p="http://schemas.openxmlformats.org/presentationml/2006/main">
  <p:tag name="AS_UNIQUEID" val="135"/>
</p:tagLst>
</file>

<file path=ppt/tags/tag252.xml><?xml version="1.0" encoding="utf-8"?>
<p:tagLst xmlns:p="http://schemas.openxmlformats.org/presentationml/2006/main">
  <p:tag name="AS_UNIQUEID" val="136"/>
</p:tagLst>
</file>

<file path=ppt/tags/tag253.xml><?xml version="1.0" encoding="utf-8"?>
<p:tagLst xmlns:p="http://schemas.openxmlformats.org/presentationml/2006/main">
  <p:tag name="AS_UNIQUEID" val="137"/>
</p:tagLst>
</file>

<file path=ppt/tags/tag254.xml><?xml version="1.0" encoding="utf-8"?>
<p:tagLst xmlns:p="http://schemas.openxmlformats.org/presentationml/2006/main">
  <p:tag name="AS_UNIQUEID" val="138"/>
</p:tagLst>
</file>

<file path=ppt/tags/tag255.xml><?xml version="1.0" encoding="utf-8"?>
<p:tagLst xmlns:p="http://schemas.openxmlformats.org/presentationml/2006/main">
  <p:tag name="KSO_WM_BEAUTIFY_FLAG" val="#wm#"/>
  <p:tag name="KSO_WM_TEMPLATE_CATEGORY" val="basetag"/>
  <p:tag name="KSO_WM_TEMPLATE_INDEX" val="20163675"/>
</p:tagLst>
</file>

<file path=ppt/tags/tag256.xml><?xml version="1.0" encoding="utf-8"?>
<p:tagLst xmlns:p="http://schemas.openxmlformats.org/presentationml/2006/main">
  <p:tag name="AS_UNIQUEID" val="144"/>
</p:tagLst>
</file>

<file path=ppt/tags/tag257.xml><?xml version="1.0" encoding="utf-8"?>
<p:tagLst xmlns:p="http://schemas.openxmlformats.org/presentationml/2006/main">
  <p:tag name="AS_UNIQUEID" val="145"/>
</p:tagLst>
</file>

<file path=ppt/tags/tag258.xml><?xml version="1.0" encoding="utf-8"?>
<p:tagLst xmlns:p="http://schemas.openxmlformats.org/presentationml/2006/main">
  <p:tag name="AS_UNIQUEID" val="146"/>
</p:tagLst>
</file>

<file path=ppt/tags/tag259.xml><?xml version="1.0" encoding="utf-8"?>
<p:tagLst xmlns:p="http://schemas.openxmlformats.org/presentationml/2006/main">
  <p:tag name="AS_UNIQUEID" val="147"/>
</p:tagLst>
</file>

<file path=ppt/tags/tag26.xml><?xml version="1.0" encoding="utf-8"?>
<p:tagLst xmlns:p="http://schemas.openxmlformats.org/presentationml/2006/main">
  <p:tag name="AS_UNIQUEID" val="462"/>
</p:tagLst>
</file>

<file path=ppt/tags/tag260.xml><?xml version="1.0" encoding="utf-8"?>
<p:tagLst xmlns:p="http://schemas.openxmlformats.org/presentationml/2006/main">
  <p:tag name="AS_UNIQUEID" val="148"/>
</p:tagLst>
</file>

<file path=ppt/tags/tag261.xml><?xml version="1.0" encoding="utf-8"?>
<p:tagLst xmlns:p="http://schemas.openxmlformats.org/presentationml/2006/main">
  <p:tag name="AS_UNIQUEID" val="149"/>
</p:tagLst>
</file>

<file path=ppt/tags/tag262.xml><?xml version="1.0" encoding="utf-8"?>
<p:tagLst xmlns:p="http://schemas.openxmlformats.org/presentationml/2006/main">
  <p:tag name="AS_UNIQUEID" val="150"/>
</p:tagLst>
</file>

<file path=ppt/tags/tag263.xml><?xml version="1.0" encoding="utf-8"?>
<p:tagLst xmlns:p="http://schemas.openxmlformats.org/presentationml/2006/main">
  <p:tag name="AS_UNIQUEID" val="151"/>
</p:tagLst>
</file>

<file path=ppt/tags/tag264.xml><?xml version="1.0" encoding="utf-8"?>
<p:tagLst xmlns:p="http://schemas.openxmlformats.org/presentationml/2006/main">
  <p:tag name="AS_UNIQUEID" val="152"/>
</p:tagLst>
</file>

<file path=ppt/tags/tag265.xml><?xml version="1.0" encoding="utf-8"?>
<p:tagLst xmlns:p="http://schemas.openxmlformats.org/presentationml/2006/main">
  <p:tag name="AS_UNIQUEID" val="153"/>
</p:tagLst>
</file>

<file path=ppt/tags/tag266.xml><?xml version="1.0" encoding="utf-8"?>
<p:tagLst xmlns:p="http://schemas.openxmlformats.org/presentationml/2006/main">
  <p:tag name="KSO_WM_BEAUTIFY_FLAG" val="#wm#"/>
  <p:tag name="KSO_WM_SLIDE_ID" val="basetag20163675_30"/>
  <p:tag name="KSO_WM_SLIDE_INDEX" val="30"/>
  <p:tag name="KSO_WM_SLIDE_ITEM_CNT" val="0"/>
  <p:tag name="KSO_WM_SLIDE_TYPE" val="text"/>
  <p:tag name="KSO_WM_TAG_VERSION" val="1.0"/>
  <p:tag name="KSO_WM_TEMPLATE_CATEGORY" val="basetag"/>
  <p:tag name="KSO_WM_TEMPLATE_INDEX" val="20163675"/>
</p:tagLst>
</file>

<file path=ppt/tags/tag267.xml><?xml version="1.0" encoding="utf-8"?>
<p:tagLst xmlns:p="http://schemas.openxmlformats.org/presentationml/2006/main">
  <p:tag name="AS_UNIQUEID" val="140"/>
</p:tagLst>
</file>

<file path=ppt/tags/tag268.xml><?xml version="1.0" encoding="utf-8"?>
<p:tagLst xmlns:p="http://schemas.openxmlformats.org/presentationml/2006/main">
  <p:tag name="AS_UNIQUEID" val="141"/>
</p:tagLst>
</file>

<file path=ppt/tags/tag269.xml><?xml version="1.0" encoding="utf-8"?>
<p:tagLst xmlns:p="http://schemas.openxmlformats.org/presentationml/2006/main">
  <p:tag name="AS_UNIQUEID" val="142"/>
</p:tagLst>
</file>

<file path=ppt/tags/tag27.xml><?xml version="1.0" encoding="utf-8"?>
<p:tagLst xmlns:p="http://schemas.openxmlformats.org/presentationml/2006/main">
  <p:tag name="AS_UNIQUEID" val="464"/>
</p:tagLst>
</file>

<file path=ppt/tags/tag270.xml><?xml version="1.0" encoding="utf-8"?>
<p:tagLst xmlns:p="http://schemas.openxmlformats.org/presentationml/2006/main">
  <p:tag name="AS_UNIQUEID" val="155"/>
</p:tagLst>
</file>

<file path=ppt/tags/tag271.xml><?xml version="1.0" encoding="utf-8"?>
<p:tagLst xmlns:p="http://schemas.openxmlformats.org/presentationml/2006/main">
  <p:tag name="AS_UNIQUEID" val="156"/>
</p:tagLst>
</file>

<file path=ppt/tags/tag272.xml><?xml version="1.0" encoding="utf-8"?>
<p:tagLst xmlns:p="http://schemas.openxmlformats.org/presentationml/2006/main">
  <p:tag name="AS_UNIQUEID" val="157"/>
</p:tagLst>
</file>

<file path=ppt/tags/tag273.xml><?xml version="1.0" encoding="utf-8"?>
<p:tagLst xmlns:p="http://schemas.openxmlformats.org/presentationml/2006/main">
  <p:tag name="AS_UNIQUEID" val="158"/>
</p:tagLst>
</file>

<file path=ppt/tags/tag274.xml><?xml version="1.0" encoding="utf-8"?>
<p:tagLst xmlns:p="http://schemas.openxmlformats.org/presentationml/2006/main">
  <p:tag name="AS_UNIQUEID" val="159"/>
</p:tagLst>
</file>

<file path=ppt/tags/tag275.xml><?xml version="1.0" encoding="utf-8"?>
<p:tagLst xmlns:p="http://schemas.openxmlformats.org/presentationml/2006/main">
  <p:tag name="AS_UNIQUEID" val="160"/>
</p:tagLst>
</file>

<file path=ppt/tags/tag276.xml><?xml version="1.0" encoding="utf-8"?>
<p:tagLst xmlns:p="http://schemas.openxmlformats.org/presentationml/2006/main">
  <p:tag name="AS_UNIQUEID" val="161"/>
</p:tagLst>
</file>

<file path=ppt/tags/tag277.xml><?xml version="1.0" encoding="utf-8"?>
<p:tagLst xmlns:p="http://schemas.openxmlformats.org/presentationml/2006/main">
  <p:tag name="AS_UNIQUEID" val="162"/>
</p:tagLst>
</file>

<file path=ppt/tags/tag278.xml><?xml version="1.0" encoding="utf-8"?>
<p:tagLst xmlns:p="http://schemas.openxmlformats.org/presentationml/2006/main">
  <p:tag name="AS_UNIQUEID" val="163"/>
</p:tagLst>
</file>

<file path=ppt/tags/tag279.xml><?xml version="1.0" encoding="utf-8"?>
<p:tagLst xmlns:p="http://schemas.openxmlformats.org/presentationml/2006/main">
  <p:tag name="KSO_WM_BEAUTIFY_FLAG" val="#wm#"/>
  <p:tag name="KSO_WM_TEMPLATE_CATEGORY" val="basetag"/>
  <p:tag name="KSO_WM_TEMPLATE_INDEX" val="20163675"/>
</p:tagLst>
</file>

<file path=ppt/tags/tag28.xml><?xml version="1.0" encoding="utf-8"?>
<p:tagLst xmlns:p="http://schemas.openxmlformats.org/presentationml/2006/main">
  <p:tag name="AS_UNIQUEID" val="465"/>
</p:tagLst>
</file>

<file path=ppt/tags/tag280.xml><?xml version="1.0" encoding="utf-8"?>
<p:tagLst xmlns:p="http://schemas.openxmlformats.org/presentationml/2006/main">
  <p:tag name="AS_UNIQUEID" val="169"/>
</p:tagLst>
</file>

<file path=ppt/tags/tag281.xml><?xml version="1.0" encoding="utf-8"?>
<p:tagLst xmlns:p="http://schemas.openxmlformats.org/presentationml/2006/main">
  <p:tag name="AS_UNIQUEID" val="170"/>
</p:tagLst>
</file>

<file path=ppt/tags/tag282.xml><?xml version="1.0" encoding="utf-8"?>
<p:tagLst xmlns:p="http://schemas.openxmlformats.org/presentationml/2006/main">
  <p:tag name="AS_UNIQUEID" val="171"/>
</p:tagLst>
</file>

<file path=ppt/tags/tag283.xml><?xml version="1.0" encoding="utf-8"?>
<p:tagLst xmlns:p="http://schemas.openxmlformats.org/presentationml/2006/main">
  <p:tag name="AS_UNIQUEID" val="172"/>
</p:tagLst>
</file>

<file path=ppt/tags/tag284.xml><?xml version="1.0" encoding="utf-8"?>
<p:tagLst xmlns:p="http://schemas.openxmlformats.org/presentationml/2006/main">
  <p:tag name="AS_UNIQUEID" val="173"/>
</p:tagLst>
</file>

<file path=ppt/tags/tag285.xml><?xml version="1.0" encoding="utf-8"?>
<p:tagLst xmlns:p="http://schemas.openxmlformats.org/presentationml/2006/main">
  <p:tag name="AS_UNIQUEID" val="174"/>
</p:tagLst>
</file>

<file path=ppt/tags/tag286.xml><?xml version="1.0" encoding="utf-8"?>
<p:tagLst xmlns:p="http://schemas.openxmlformats.org/presentationml/2006/main">
  <p:tag name="AS_UNIQUEID" val="175"/>
</p:tagLst>
</file>

<file path=ppt/tags/tag287.xml><?xml version="1.0" encoding="utf-8"?>
<p:tagLst xmlns:p="http://schemas.openxmlformats.org/presentationml/2006/main">
  <p:tag name="KSO_WM_BEAUTIFY_FLAG" val="#wm#"/>
  <p:tag name="KSO_WM_SLIDE_ID" val="basetag20163675_7"/>
  <p:tag name="KSO_WM_SLIDE_INDEX" val="7"/>
  <p:tag name="KSO_WM_SLIDE_ITEM_CNT" val="0"/>
  <p:tag name="KSO_WM_SLIDE_TYPE" val="sectionTitle"/>
  <p:tag name="KSO_WM_TAG_VERSION" val="1.0"/>
  <p:tag name="KSO_WM_TEMPLATE_CATEGORY" val="basetag"/>
  <p:tag name="KSO_WM_TEMPLATE_INDEX" val="20163675"/>
</p:tagLst>
</file>

<file path=ppt/tags/tag288.xml><?xml version="1.0" encoding="utf-8"?>
<p:tagLst xmlns:p="http://schemas.openxmlformats.org/presentationml/2006/main">
  <p:tag name="AS_UNIQUEID" val="165"/>
</p:tagLst>
</file>

<file path=ppt/tags/tag289.xml><?xml version="1.0" encoding="utf-8"?>
<p:tagLst xmlns:p="http://schemas.openxmlformats.org/presentationml/2006/main">
  <p:tag name="AS_UNIQUEID" val="166"/>
</p:tagLst>
</file>

<file path=ppt/tags/tag29.xml><?xml version="1.0" encoding="utf-8"?>
<p:tagLst xmlns:p="http://schemas.openxmlformats.org/presentationml/2006/main">
  <p:tag name="AS_UNIQUEID" val="466"/>
</p:tagLst>
</file>

<file path=ppt/tags/tag290.xml><?xml version="1.0" encoding="utf-8"?>
<p:tagLst xmlns:p="http://schemas.openxmlformats.org/presentationml/2006/main">
  <p:tag name="AS_UNIQUEID" val="167"/>
</p:tagLst>
</file>

<file path=ppt/tags/tag291.xml><?xml version="1.0" encoding="utf-8"?>
<p:tagLst xmlns:p="http://schemas.openxmlformats.org/presentationml/2006/main">
  <p:tag name="AS_UNIQUEID" val="177"/>
</p:tagLst>
</file>

<file path=ppt/tags/tag292.xml><?xml version="1.0" encoding="utf-8"?>
<p:tagLst xmlns:p="http://schemas.openxmlformats.org/presentationml/2006/main">
  <p:tag name="AS_UNIQUEID" val="178"/>
</p:tagLst>
</file>

<file path=ppt/tags/tag293.xml><?xml version="1.0" encoding="utf-8"?>
<p:tagLst xmlns:p="http://schemas.openxmlformats.org/presentationml/2006/main">
  <p:tag name="AS_UNIQUEID" val="179"/>
</p:tagLst>
</file>

<file path=ppt/tags/tag294.xml><?xml version="1.0" encoding="utf-8"?>
<p:tagLst xmlns:p="http://schemas.openxmlformats.org/presentationml/2006/main">
  <p:tag name="AS_UNIQUEID" val="180"/>
</p:tagLst>
</file>

<file path=ppt/tags/tag295.xml><?xml version="1.0" encoding="utf-8"?>
<p:tagLst xmlns:p="http://schemas.openxmlformats.org/presentationml/2006/main">
  <p:tag name="AS_UNIQUEID" val="181"/>
</p:tagLst>
</file>

<file path=ppt/tags/tag296.xml><?xml version="1.0" encoding="utf-8"?>
<p:tagLst xmlns:p="http://schemas.openxmlformats.org/presentationml/2006/main">
  <p:tag name="AS_UNIQUEID" val="182"/>
</p:tagLst>
</file>

<file path=ppt/tags/tag297.xml><?xml version="1.0" encoding="utf-8"?>
<p:tagLst xmlns:p="http://schemas.openxmlformats.org/presentationml/2006/main">
  <p:tag name="KSO_WM_BEAUTIFY_FLAG" val="#wm#"/>
  <p:tag name="KSO_WM_TEMPLATE_CATEGORY" val="basetag"/>
  <p:tag name="KSO_WM_TEMPLATE_INDEX" val="20163675"/>
</p:tagLst>
</file>

<file path=ppt/tags/tag298.xml><?xml version="1.0" encoding="utf-8"?>
<p:tagLst xmlns:p="http://schemas.openxmlformats.org/presentationml/2006/main">
  <p:tag name="AS_UNIQUEID" val="184"/>
</p:tagLst>
</file>

<file path=ppt/tags/tag299.xml><?xml version="1.0" encoding="utf-8"?>
<p:tagLst xmlns:p="http://schemas.openxmlformats.org/presentationml/2006/main">
  <p:tag name="AS_UNIQUEID" val="185"/>
</p:tagLst>
</file>

<file path=ppt/tags/tag3.xml><?xml version="1.0" encoding="utf-8"?>
<p:tagLst xmlns:p="http://schemas.openxmlformats.org/presentationml/2006/main">
  <p:tag name="AS_UNIQUEID" val="436"/>
</p:tagLst>
</file>

<file path=ppt/tags/tag30.xml><?xml version="1.0" encoding="utf-8"?>
<p:tagLst xmlns:p="http://schemas.openxmlformats.org/presentationml/2006/main">
  <p:tag name="AS_UNIQUEID" val="467"/>
</p:tagLst>
</file>

<file path=ppt/tags/tag300.xml><?xml version="1.0" encoding="utf-8"?>
<p:tagLst xmlns:p="http://schemas.openxmlformats.org/presentationml/2006/main">
  <p:tag name="AS_UNIQUEID" val="186"/>
</p:tagLst>
</file>

<file path=ppt/tags/tag301.xml><?xml version="1.0" encoding="utf-8"?>
<p:tagLst xmlns:p="http://schemas.openxmlformats.org/presentationml/2006/main">
  <p:tag name="AS_UNIQUEID" val="187"/>
</p:tagLst>
</file>

<file path=ppt/tags/tag302.xml><?xml version="1.0" encoding="utf-8"?>
<p:tagLst xmlns:p="http://schemas.openxmlformats.org/presentationml/2006/main">
  <p:tag name="AS_UNIQUEID" val="188"/>
</p:tagLst>
</file>

<file path=ppt/tags/tag303.xml><?xml version="1.0" encoding="utf-8"?>
<p:tagLst xmlns:p="http://schemas.openxmlformats.org/presentationml/2006/main">
  <p:tag name="KSO_WM_BEAUTIFY_FLAG" val="#wm#"/>
  <p:tag name="KSO_WM_TEMPLATE_CATEGORY" val="basetag"/>
  <p:tag name="KSO_WM_TEMPLATE_INDEX" val="20163675"/>
</p:tagLst>
</file>

<file path=ppt/tags/tag304.xml><?xml version="1.0" encoding="utf-8"?>
<p:tagLst xmlns:p="http://schemas.openxmlformats.org/presentationml/2006/main">
  <p:tag name="AS_UNIQUEID" val="194"/>
</p:tagLst>
</file>

<file path=ppt/tags/tag305.xml><?xml version="1.0" encoding="utf-8"?>
<p:tagLst xmlns:p="http://schemas.openxmlformats.org/presentationml/2006/main">
  <p:tag name="AS_UNIQUEID" val="195"/>
</p:tagLst>
</file>

<file path=ppt/tags/tag306.xml><?xml version="1.0" encoding="utf-8"?>
<p:tagLst xmlns:p="http://schemas.openxmlformats.org/presentationml/2006/main">
  <p:tag name="AS_UNIQUEID" val="196"/>
</p:tagLst>
</file>

<file path=ppt/tags/tag307.xml><?xml version="1.0" encoding="utf-8"?>
<p:tagLst xmlns:p="http://schemas.openxmlformats.org/presentationml/2006/main">
  <p:tag name="AS_UNIQUEID" val="197"/>
</p:tagLst>
</file>

<file path=ppt/tags/tag308.xml><?xml version="1.0" encoding="utf-8"?>
<p:tagLst xmlns:p="http://schemas.openxmlformats.org/presentationml/2006/main">
  <p:tag name="AS_UNIQUEID" val="198"/>
</p:tagLst>
</file>

<file path=ppt/tags/tag309.xml><?xml version="1.0" encoding="utf-8"?>
<p:tagLst xmlns:p="http://schemas.openxmlformats.org/presentationml/2006/main">
  <p:tag name="AS_UNIQUEID" val="199"/>
</p:tagLst>
</file>

<file path=ppt/tags/tag31.xml><?xml version="1.0" encoding="utf-8"?>
<p:tagLst xmlns:p="http://schemas.openxmlformats.org/presentationml/2006/main">
  <p:tag name="AS_UNIQUEID" val="469"/>
</p:tagLst>
</file>

<file path=ppt/tags/tag310.xml><?xml version="1.0" encoding="utf-8"?>
<p:tagLst xmlns:p="http://schemas.openxmlformats.org/presentationml/2006/main">
  <p:tag name="AS_UNIQUEID" val="200"/>
</p:tagLst>
</file>

<file path=ppt/tags/tag311.xml><?xml version="1.0" encoding="utf-8"?>
<p:tagLst xmlns:p="http://schemas.openxmlformats.org/presentationml/2006/main">
  <p:tag name="KSO_WM_BEAUTIFY_FLAG" val="#wm#"/>
  <p:tag name="KSO_WM_SLIDE_ID" val="basetag20163675_14"/>
  <p:tag name="KSO_WM_SLIDE_INDEX" val="14"/>
  <p:tag name="KSO_WM_SLIDE_ITEM_CNT" val="0"/>
  <p:tag name="KSO_WM_SLIDE_TYPE" val="text"/>
  <p:tag name="KSO_WM_TAG_VERSION" val="1.0"/>
  <p:tag name="KSO_WM_TEMPLATE_CATEGORY" val="basetag"/>
  <p:tag name="KSO_WM_TEMPLATE_INDEX" val="20163675"/>
</p:tagLst>
</file>

<file path=ppt/tags/tag312.xml><?xml version="1.0" encoding="utf-8"?>
<p:tagLst xmlns:p="http://schemas.openxmlformats.org/presentationml/2006/main">
  <p:tag name="AS_UNIQUEID" val="190"/>
</p:tagLst>
</file>

<file path=ppt/tags/tag313.xml><?xml version="1.0" encoding="utf-8"?>
<p:tagLst xmlns:p="http://schemas.openxmlformats.org/presentationml/2006/main">
  <p:tag name="AS_UNIQUEID" val="191"/>
</p:tagLst>
</file>

<file path=ppt/tags/tag314.xml><?xml version="1.0" encoding="utf-8"?>
<p:tagLst xmlns:p="http://schemas.openxmlformats.org/presentationml/2006/main">
  <p:tag name="AS_UNIQUEID" val="192"/>
</p:tagLst>
</file>

<file path=ppt/tags/tag315.xml><?xml version="1.0" encoding="utf-8"?>
<p:tagLst xmlns:p="http://schemas.openxmlformats.org/presentationml/2006/main">
  <p:tag name="AS_UNIQUEID" val="202"/>
</p:tagLst>
</file>

<file path=ppt/tags/tag316.xml><?xml version="1.0" encoding="utf-8"?>
<p:tagLst xmlns:p="http://schemas.openxmlformats.org/presentationml/2006/main">
  <p:tag name="AS_UNIQUEID" val="203"/>
</p:tagLst>
</file>

<file path=ppt/tags/tag317.xml><?xml version="1.0" encoding="utf-8"?>
<p:tagLst xmlns:p="http://schemas.openxmlformats.org/presentationml/2006/main">
  <p:tag name="AS_UNIQUEID" val="204"/>
</p:tagLst>
</file>

<file path=ppt/tags/tag318.xml><?xml version="1.0" encoding="utf-8"?>
<p:tagLst xmlns:p="http://schemas.openxmlformats.org/presentationml/2006/main">
  <p:tag name="KSO_WM_BEAUTIFY_FLAG" val="#wm#"/>
  <p:tag name="KSO_WM_TEMPLATE_CATEGORY" val="basetag"/>
  <p:tag name="KSO_WM_TEMPLATE_INDEX" val="20163675"/>
</p:tagLst>
</file>

<file path=ppt/tags/tag319.xml><?xml version="1.0" encoding="utf-8"?>
<p:tagLst xmlns:p="http://schemas.openxmlformats.org/presentationml/2006/main">
  <p:tag name="AS_UNIQUEID" val="206"/>
</p:tagLst>
</file>

<file path=ppt/tags/tag32.xml><?xml version="1.0" encoding="utf-8"?>
<p:tagLst xmlns:p="http://schemas.openxmlformats.org/presentationml/2006/main">
  <p:tag name="AS_UNIQUEID" val="470"/>
</p:tagLst>
</file>

<file path=ppt/tags/tag320.xml><?xml version="1.0" encoding="utf-8"?>
<p:tagLst xmlns:p="http://schemas.openxmlformats.org/presentationml/2006/main">
  <p:tag name="AS_UNIQUEID" val="207"/>
</p:tagLst>
</file>

<file path=ppt/tags/tag321.xml><?xml version="1.0" encoding="utf-8"?>
<p:tagLst xmlns:p="http://schemas.openxmlformats.org/presentationml/2006/main">
  <p:tag name="AS_UNIQUEID" val="208"/>
</p:tagLst>
</file>

<file path=ppt/tags/tag322.xml><?xml version="1.0" encoding="utf-8"?>
<p:tagLst xmlns:p="http://schemas.openxmlformats.org/presentationml/2006/main">
  <p:tag name="AS_UNIQUEID" val="209"/>
</p:tagLst>
</file>

<file path=ppt/tags/tag323.xml><?xml version="1.0" encoding="utf-8"?>
<p:tagLst xmlns:p="http://schemas.openxmlformats.org/presentationml/2006/main">
  <p:tag name="AS_UNIQUEID" val="210"/>
</p:tagLst>
</file>

<file path=ppt/tags/tag324.xml><?xml version="1.0" encoding="utf-8"?>
<p:tagLst xmlns:p="http://schemas.openxmlformats.org/presentationml/2006/main">
  <p:tag name="KSO_WM_BEAUTIFY_FLAG" val="#wm#"/>
  <p:tag name="KSO_WM_TEMPLATE_CATEGORY" val="basetag"/>
  <p:tag name="KSO_WM_TEMPLATE_INDEX" val="20163675"/>
</p:tagLst>
</file>

<file path=ppt/tags/tag325.xml><?xml version="1.0" encoding="utf-8"?>
<p:tagLst xmlns:p="http://schemas.openxmlformats.org/presentationml/2006/main">
  <p:tag name="AS_UNIQUEID" val="212"/>
</p:tagLst>
</file>

<file path=ppt/tags/tag326.xml><?xml version="1.0" encoding="utf-8"?>
<p:tagLst xmlns:p="http://schemas.openxmlformats.org/presentationml/2006/main">
  <p:tag name="AS_UNIQUEID" val="213"/>
</p:tagLst>
</file>

<file path=ppt/tags/tag327.xml><?xml version="1.0" encoding="utf-8"?>
<p:tagLst xmlns:p="http://schemas.openxmlformats.org/presentationml/2006/main">
  <p:tag name="AS_UNIQUEID" val="214"/>
</p:tagLst>
</file>

<file path=ppt/tags/tag328.xml><?xml version="1.0" encoding="utf-8"?>
<p:tagLst xmlns:p="http://schemas.openxmlformats.org/presentationml/2006/main">
  <p:tag name="AS_UNIQUEID" val="215"/>
</p:tagLst>
</file>

<file path=ppt/tags/tag329.xml><?xml version="1.0" encoding="utf-8"?>
<p:tagLst xmlns:p="http://schemas.openxmlformats.org/presentationml/2006/main">
  <p:tag name="AS_UNIQUEID" val="216"/>
</p:tagLst>
</file>

<file path=ppt/tags/tag33.xml><?xml version="1.0" encoding="utf-8"?>
<p:tagLst xmlns:p="http://schemas.openxmlformats.org/presentationml/2006/main">
  <p:tag name="AS_UNIQUEID" val="471"/>
</p:tagLst>
</file>

<file path=ppt/tags/tag330.xml><?xml version="1.0" encoding="utf-8"?>
<p:tagLst xmlns:p="http://schemas.openxmlformats.org/presentationml/2006/main">
  <p:tag name="KSO_WM_BEAUTIFY_FLAG" val="#wm#"/>
  <p:tag name="KSO_WM_TEMPLATE_CATEGORY" val="basetag"/>
  <p:tag name="KSO_WM_TEMPLATE_INDEX" val="20163675"/>
</p:tagLst>
</file>

<file path=ppt/tags/tag331.xml><?xml version="1.0" encoding="utf-8"?>
<p:tagLst xmlns:p="http://schemas.openxmlformats.org/presentationml/2006/main">
  <p:tag name="AS_UNIQUEID" val="218"/>
  <p:tag name="KSO_WM_MEDIACOVER_FLAG" val="1"/>
</p:tagLst>
</file>

<file path=ppt/tags/tag332.xml><?xml version="1.0" encoding="utf-8"?>
<p:tagLst xmlns:p="http://schemas.openxmlformats.org/presentationml/2006/main">
  <p:tag name="AS_UNIQUEID" val="219"/>
</p:tagLst>
</file>

<file path=ppt/tags/tag333.xml><?xml version="1.0" encoding="utf-8"?>
<p:tagLst xmlns:p="http://schemas.openxmlformats.org/presentationml/2006/main">
  <p:tag name="AS_UNIQUEID" val="220"/>
</p:tagLst>
</file>

<file path=ppt/tags/tag334.xml><?xml version="1.0" encoding="utf-8"?>
<p:tagLst xmlns:p="http://schemas.openxmlformats.org/presentationml/2006/main">
  <p:tag name="AS_UNIQUEID" val="221"/>
</p:tagLst>
</file>

<file path=ppt/tags/tag335.xml><?xml version="1.0" encoding="utf-8"?>
<p:tagLst xmlns:p="http://schemas.openxmlformats.org/presentationml/2006/main">
  <p:tag name="KSO_WM_BEAUTIFY_FLAG" val="#wm#"/>
  <p:tag name="KSO_WM_TEMPLATE_CATEGORY" val="basetag"/>
  <p:tag name="KSO_WM_TEMPLATE_INDEX" val="20163675"/>
</p:tagLst>
</file>

<file path=ppt/tags/tag336.xml><?xml version="1.0" encoding="utf-8"?>
<p:tagLst xmlns:p="http://schemas.openxmlformats.org/presentationml/2006/main">
  <p:tag name="AS_UNIQUEID" val="223"/>
</p:tagLst>
</file>

<file path=ppt/tags/tag337.xml><?xml version="1.0" encoding="utf-8"?>
<p:tagLst xmlns:p="http://schemas.openxmlformats.org/presentationml/2006/main">
  <p:tag name="AS_UNIQUEID" val="224"/>
</p:tagLst>
</file>

<file path=ppt/tags/tag338.xml><?xml version="1.0" encoding="utf-8"?>
<p:tagLst xmlns:p="http://schemas.openxmlformats.org/presentationml/2006/main">
  <p:tag name="AS_UNIQUEID" val="225"/>
</p:tagLst>
</file>

<file path=ppt/tags/tag339.xml><?xml version="1.0" encoding="utf-8"?>
<p:tagLst xmlns:p="http://schemas.openxmlformats.org/presentationml/2006/main">
  <p:tag name="AS_UNIQUEID" val="226"/>
</p:tagLst>
</file>

<file path=ppt/tags/tag34.xml><?xml version="1.0" encoding="utf-8"?>
<p:tagLst xmlns:p="http://schemas.openxmlformats.org/presentationml/2006/main">
  <p:tag name="AS_UNIQUEID" val="473"/>
</p:tagLst>
</file>

<file path=ppt/tags/tag340.xml><?xml version="1.0" encoding="utf-8"?>
<p:tagLst xmlns:p="http://schemas.openxmlformats.org/presentationml/2006/main">
  <p:tag name="KSO_WM_BEAUTIFY_FLAG" val="#wm#"/>
  <p:tag name="KSO_WM_TEMPLATE_CATEGORY" val="basetag"/>
  <p:tag name="KSO_WM_TEMPLATE_INDEX" val="20163675"/>
</p:tagLst>
</file>

<file path=ppt/tags/tag341.xml><?xml version="1.0" encoding="utf-8"?>
<p:tagLst xmlns:p="http://schemas.openxmlformats.org/presentationml/2006/main">
  <p:tag name="AS_UNIQUEID" val="228"/>
</p:tagLst>
</file>

<file path=ppt/tags/tag342.xml><?xml version="1.0" encoding="utf-8"?>
<p:tagLst xmlns:p="http://schemas.openxmlformats.org/presentationml/2006/main">
  <p:tag name="AS_UNIQUEID" val="229"/>
</p:tagLst>
</file>

<file path=ppt/tags/tag343.xml><?xml version="1.0" encoding="utf-8"?>
<p:tagLst xmlns:p="http://schemas.openxmlformats.org/presentationml/2006/main">
  <p:tag name="AS_UNIQUEID" val="230"/>
</p:tagLst>
</file>

<file path=ppt/tags/tag344.xml><?xml version="1.0" encoding="utf-8"?>
<p:tagLst xmlns:p="http://schemas.openxmlformats.org/presentationml/2006/main">
  <p:tag name="KSO_WM_BEAUTIFY_FLAG" val="#wm#"/>
  <p:tag name="KSO_WM_TEMPLATE_CATEGORY" val="basetag"/>
  <p:tag name="KSO_WM_TEMPLATE_INDEX" val="20163675"/>
</p:tagLst>
</file>

<file path=ppt/tags/tag345.xml><?xml version="1.0" encoding="utf-8"?>
<p:tagLst xmlns:p="http://schemas.openxmlformats.org/presentationml/2006/main">
  <p:tag name="AS_UNIQUEID" val="232"/>
</p:tagLst>
</file>

<file path=ppt/tags/tag346.xml><?xml version="1.0" encoding="utf-8"?>
<p:tagLst xmlns:p="http://schemas.openxmlformats.org/presentationml/2006/main">
  <p:tag name="AS_UNIQUEID" val="233"/>
</p:tagLst>
</file>

<file path=ppt/tags/tag347.xml><?xml version="1.0" encoding="utf-8"?>
<p:tagLst xmlns:p="http://schemas.openxmlformats.org/presentationml/2006/main">
  <p:tag name="AS_UNIQUEID" val="234"/>
</p:tagLst>
</file>

<file path=ppt/tags/tag348.xml><?xml version="1.0" encoding="utf-8"?>
<p:tagLst xmlns:p="http://schemas.openxmlformats.org/presentationml/2006/main">
  <p:tag name="AS_UNIQUEID" val="235"/>
</p:tagLst>
</file>

<file path=ppt/tags/tag349.xml><?xml version="1.0" encoding="utf-8"?>
<p:tagLst xmlns:p="http://schemas.openxmlformats.org/presentationml/2006/main">
  <p:tag name="AS_UNIQUEID" val="236"/>
</p:tagLst>
</file>

<file path=ppt/tags/tag35.xml><?xml version="1.0" encoding="utf-8"?>
<p:tagLst xmlns:p="http://schemas.openxmlformats.org/presentationml/2006/main">
  <p:tag name="AS_UNIQUEID" val="474"/>
</p:tagLst>
</file>

<file path=ppt/tags/tag350.xml><?xml version="1.0" encoding="utf-8"?>
<p:tagLst xmlns:p="http://schemas.openxmlformats.org/presentationml/2006/main">
  <p:tag name="KSO_WM_BEAUTIFY_FLAG" val="#wm#"/>
  <p:tag name="KSO_WM_TEMPLATE_CATEGORY" val="basetag"/>
  <p:tag name="KSO_WM_TEMPLATE_INDEX" val="20163675"/>
</p:tagLst>
</file>

<file path=ppt/tags/tag351.xml><?xml version="1.0" encoding="utf-8"?>
<p:tagLst xmlns:p="http://schemas.openxmlformats.org/presentationml/2006/main">
  <p:tag name="AS_UNIQUEID" val="238"/>
</p:tagLst>
</file>

<file path=ppt/tags/tag352.xml><?xml version="1.0" encoding="utf-8"?>
<p:tagLst xmlns:p="http://schemas.openxmlformats.org/presentationml/2006/main">
  <p:tag name="AS_UNIQUEID" val="239"/>
</p:tagLst>
</file>

<file path=ppt/tags/tag353.xml><?xml version="1.0" encoding="utf-8"?>
<p:tagLst xmlns:p="http://schemas.openxmlformats.org/presentationml/2006/main">
  <p:tag name="AS_UNIQUEID" val="240"/>
</p:tagLst>
</file>

<file path=ppt/tags/tag354.xml><?xml version="1.0" encoding="utf-8"?>
<p:tagLst xmlns:p="http://schemas.openxmlformats.org/presentationml/2006/main">
  <p:tag name="KSO_WM_BEAUTIFY_FLAG" val="#wm#"/>
  <p:tag name="KSO_WM_TEMPLATE_CATEGORY" val="basetag"/>
  <p:tag name="KSO_WM_TEMPLATE_INDEX" val="20163675"/>
</p:tagLst>
</file>

<file path=ppt/tags/tag355.xml><?xml version="1.0" encoding="utf-8"?>
<p:tagLst xmlns:p="http://schemas.openxmlformats.org/presentationml/2006/main">
  <p:tag name="AS_UNIQUEID" val="246"/>
</p:tagLst>
</file>

<file path=ppt/tags/tag356.xml><?xml version="1.0" encoding="utf-8"?>
<p:tagLst xmlns:p="http://schemas.openxmlformats.org/presentationml/2006/main">
  <p:tag name="AS_UNIQUEID" val="247"/>
</p:tagLst>
</file>

<file path=ppt/tags/tag357.xml><?xml version="1.0" encoding="utf-8"?>
<p:tagLst xmlns:p="http://schemas.openxmlformats.org/presentationml/2006/main">
  <p:tag name="AS_UNIQUEID" val="248"/>
</p:tagLst>
</file>

<file path=ppt/tags/tag358.xml><?xml version="1.0" encoding="utf-8"?>
<p:tagLst xmlns:p="http://schemas.openxmlformats.org/presentationml/2006/main">
  <p:tag name="AS_UNIQUEID" val="249"/>
</p:tagLst>
</file>

<file path=ppt/tags/tag359.xml><?xml version="1.0" encoding="utf-8"?>
<p:tagLst xmlns:p="http://schemas.openxmlformats.org/presentationml/2006/main">
  <p:tag name="AS_UNIQUEID" val="250"/>
</p:tagLst>
</file>

<file path=ppt/tags/tag36.xml><?xml version="1.0" encoding="utf-8"?>
<p:tagLst xmlns:p="http://schemas.openxmlformats.org/presentationml/2006/main">
  <p:tag name="AS_UNIQUEID" val="475"/>
</p:tagLst>
</file>

<file path=ppt/tags/tag360.xml><?xml version="1.0" encoding="utf-8"?>
<p:tagLst xmlns:p="http://schemas.openxmlformats.org/presentationml/2006/main">
  <p:tag name="AS_UNIQUEID" val="251"/>
</p:tagLst>
</file>

<file path=ppt/tags/tag361.xml><?xml version="1.0" encoding="utf-8"?>
<p:tagLst xmlns:p="http://schemas.openxmlformats.org/presentationml/2006/main">
  <p:tag name="AS_UNIQUEID" val="252"/>
</p:tagLst>
</file>

<file path=ppt/tags/tag362.xml><?xml version="1.0" encoding="utf-8"?>
<p:tagLst xmlns:p="http://schemas.openxmlformats.org/presentationml/2006/main">
  <p:tag name="KSO_WM_BEAUTIFY_FLAG" val="#wm#"/>
  <p:tag name="KSO_WM_SLIDE_ID" val="basetag20163675_14"/>
  <p:tag name="KSO_WM_SLIDE_INDEX" val="14"/>
  <p:tag name="KSO_WM_SLIDE_ITEM_CNT" val="0"/>
  <p:tag name="KSO_WM_SLIDE_TYPE" val="text"/>
  <p:tag name="KSO_WM_TAG_VERSION" val="1.0"/>
  <p:tag name="KSO_WM_TEMPLATE_CATEGORY" val="basetag"/>
  <p:tag name="KSO_WM_TEMPLATE_INDEX" val="20163675"/>
</p:tagLst>
</file>

<file path=ppt/tags/tag363.xml><?xml version="1.0" encoding="utf-8"?>
<p:tagLst xmlns:p="http://schemas.openxmlformats.org/presentationml/2006/main">
  <p:tag name="AS_UNIQUEID" val="242"/>
</p:tagLst>
</file>

<file path=ppt/tags/tag364.xml><?xml version="1.0" encoding="utf-8"?>
<p:tagLst xmlns:p="http://schemas.openxmlformats.org/presentationml/2006/main">
  <p:tag name="AS_UNIQUEID" val="243"/>
</p:tagLst>
</file>

<file path=ppt/tags/tag365.xml><?xml version="1.0" encoding="utf-8"?>
<p:tagLst xmlns:p="http://schemas.openxmlformats.org/presentationml/2006/main">
  <p:tag name="AS_UNIQUEID" val="244"/>
</p:tagLst>
</file>

<file path=ppt/tags/tag366.xml><?xml version="1.0" encoding="utf-8"?>
<p:tagLst xmlns:p="http://schemas.openxmlformats.org/presentationml/2006/main">
  <p:tag name="AS_UNIQUEID" val="254"/>
</p:tagLst>
</file>

<file path=ppt/tags/tag367.xml><?xml version="1.0" encoding="utf-8"?>
<p:tagLst xmlns:p="http://schemas.openxmlformats.org/presentationml/2006/main">
  <p:tag name="AS_UNIQUEID" val="255"/>
</p:tagLst>
</file>

<file path=ppt/tags/tag368.xml><?xml version="1.0" encoding="utf-8"?>
<p:tagLst xmlns:p="http://schemas.openxmlformats.org/presentationml/2006/main">
  <p:tag name="AS_UNIQUEID" val="256"/>
</p:tagLst>
</file>

<file path=ppt/tags/tag369.xml><?xml version="1.0" encoding="utf-8"?>
<p:tagLst xmlns:p="http://schemas.openxmlformats.org/presentationml/2006/main">
  <p:tag name="AS_UNIQUEID" val="257"/>
</p:tagLst>
</file>

<file path=ppt/tags/tag37.xml><?xml version="1.0" encoding="utf-8"?>
<p:tagLst xmlns:p="http://schemas.openxmlformats.org/presentationml/2006/main">
  <p:tag name="AS_UNIQUEID" val="476"/>
</p:tagLst>
</file>

<file path=ppt/tags/tag370.xml><?xml version="1.0" encoding="utf-8"?>
<p:tagLst xmlns:p="http://schemas.openxmlformats.org/presentationml/2006/main">
  <p:tag name="KSO_WM_BEAUTIFY_FLAG" val="#wm#"/>
  <p:tag name="KSO_WM_TEMPLATE_CATEGORY" val="basetag"/>
  <p:tag name="KSO_WM_TEMPLATE_INDEX" val="20163675"/>
</p:tagLst>
</file>

<file path=ppt/tags/tag371.xml><?xml version="1.0" encoding="utf-8"?>
<p:tagLst xmlns:p="http://schemas.openxmlformats.org/presentationml/2006/main">
  <p:tag name="AS_UNIQUEID" val="263"/>
</p:tagLst>
</file>

<file path=ppt/tags/tag372.xml><?xml version="1.0" encoding="utf-8"?>
<p:tagLst xmlns:p="http://schemas.openxmlformats.org/presentationml/2006/main">
  <p:tag name="AS_UNIQUEID" val="264"/>
</p:tagLst>
</file>

<file path=ppt/tags/tag373.xml><?xml version="1.0" encoding="utf-8"?>
<p:tagLst xmlns:p="http://schemas.openxmlformats.org/presentationml/2006/main">
  <p:tag name="AS_UNIQUEID" val="265"/>
</p:tagLst>
</file>

<file path=ppt/tags/tag374.xml><?xml version="1.0" encoding="utf-8"?>
<p:tagLst xmlns:p="http://schemas.openxmlformats.org/presentationml/2006/main">
  <p:tag name="AS_UNIQUEID" val="266"/>
</p:tagLst>
</file>

<file path=ppt/tags/tag375.xml><?xml version="1.0" encoding="utf-8"?>
<p:tagLst xmlns:p="http://schemas.openxmlformats.org/presentationml/2006/main">
  <p:tag name="AS_UNIQUEID" val="267"/>
</p:tagLst>
</file>

<file path=ppt/tags/tag376.xml><?xml version="1.0" encoding="utf-8"?>
<p:tagLst xmlns:p="http://schemas.openxmlformats.org/presentationml/2006/main">
  <p:tag name="AS_UNIQUEID" val="268"/>
</p:tagLst>
</file>

<file path=ppt/tags/tag377.xml><?xml version="1.0" encoding="utf-8"?>
<p:tagLst xmlns:p="http://schemas.openxmlformats.org/presentationml/2006/main">
  <p:tag name="AS_UNIQUEID" val="269"/>
</p:tagLst>
</file>

<file path=ppt/tags/tag378.xml><?xml version="1.0" encoding="utf-8"?>
<p:tagLst xmlns:p="http://schemas.openxmlformats.org/presentationml/2006/main">
  <p:tag name="AS_UNIQUEID" val="270"/>
</p:tagLst>
</file>

<file path=ppt/tags/tag379.xml><?xml version="1.0" encoding="utf-8"?>
<p:tagLst xmlns:p="http://schemas.openxmlformats.org/presentationml/2006/main">
  <p:tag name="AS_UNIQUEID" val="271"/>
</p:tagLst>
</file>

<file path=ppt/tags/tag38.xml><?xml version="1.0" encoding="utf-8"?>
<p:tagLst xmlns:p="http://schemas.openxmlformats.org/presentationml/2006/main">
  <p:tag name="AS_UNIQUEID" val="477"/>
</p:tagLst>
</file>

<file path=ppt/tags/tag380.xml><?xml version="1.0" encoding="utf-8"?>
<p:tagLst xmlns:p="http://schemas.openxmlformats.org/presentationml/2006/main">
  <p:tag name="AS_UNIQUEID" val="272"/>
</p:tagLst>
</file>

<file path=ppt/tags/tag381.xml><?xml version="1.0" encoding="utf-8"?>
<p:tagLst xmlns:p="http://schemas.openxmlformats.org/presentationml/2006/main">
  <p:tag name="AS_UNIQUEID" val="273"/>
</p:tagLst>
</file>

<file path=ppt/tags/tag382.xml><?xml version="1.0" encoding="utf-8"?>
<p:tagLst xmlns:p="http://schemas.openxmlformats.org/presentationml/2006/main">
  <p:tag name="AS_UNIQUEID" val="274"/>
</p:tagLst>
</file>

<file path=ppt/tags/tag383.xml><?xml version="1.0" encoding="utf-8"?>
<p:tagLst xmlns:p="http://schemas.openxmlformats.org/presentationml/2006/main">
  <p:tag name="KSO_WM_BEAUTIFY_FLAG" val="#wm#"/>
  <p:tag name="KSO_WM_SLIDE_ID" val="basetag20163675_30"/>
  <p:tag name="KSO_WM_SLIDE_INDEX" val="30"/>
  <p:tag name="KSO_WM_SLIDE_ITEM_CNT" val="0"/>
  <p:tag name="KSO_WM_SLIDE_TYPE" val="text"/>
  <p:tag name="KSO_WM_TAG_VERSION" val="1.0"/>
  <p:tag name="KSO_WM_TEMPLATE_CATEGORY" val="basetag"/>
  <p:tag name="KSO_WM_TEMPLATE_INDEX" val="20163675"/>
</p:tagLst>
</file>

<file path=ppt/tags/tag384.xml><?xml version="1.0" encoding="utf-8"?>
<p:tagLst xmlns:p="http://schemas.openxmlformats.org/presentationml/2006/main">
  <p:tag name="AS_UNIQUEID" val="259"/>
</p:tagLst>
</file>

<file path=ppt/tags/tag385.xml><?xml version="1.0" encoding="utf-8"?>
<p:tagLst xmlns:p="http://schemas.openxmlformats.org/presentationml/2006/main">
  <p:tag name="AS_UNIQUEID" val="260"/>
</p:tagLst>
</file>

<file path=ppt/tags/tag386.xml><?xml version="1.0" encoding="utf-8"?>
<p:tagLst xmlns:p="http://schemas.openxmlformats.org/presentationml/2006/main">
  <p:tag name="AS_UNIQUEID" val="261"/>
</p:tagLst>
</file>

<file path=ppt/tags/tag387.xml><?xml version="1.0" encoding="utf-8"?>
<p:tagLst xmlns:p="http://schemas.openxmlformats.org/presentationml/2006/main">
  <p:tag name="AS_UNIQUEID" val="276"/>
</p:tagLst>
</file>

<file path=ppt/tags/tag388.xml><?xml version="1.0" encoding="utf-8"?>
<p:tagLst xmlns:p="http://schemas.openxmlformats.org/presentationml/2006/main">
  <p:tag name="AS_UNIQUEID" val="277"/>
</p:tagLst>
</file>

<file path=ppt/tags/tag389.xml><?xml version="1.0" encoding="utf-8"?>
<p:tagLst xmlns:p="http://schemas.openxmlformats.org/presentationml/2006/main">
  <p:tag name="KSO_WM_BEAUTIFY_FLAG" val="#wm#"/>
  <p:tag name="KSO_WM_TEMPLATE_CATEGORY" val="basetag"/>
  <p:tag name="KSO_WM_TEMPLATE_INDEX" val="20163675"/>
</p:tagLst>
</file>

<file path=ppt/tags/tag39.xml><?xml version="1.0" encoding="utf-8"?>
<p:tagLst xmlns:p="http://schemas.openxmlformats.org/presentationml/2006/main">
  <p:tag name="AS_UNIQUEID" val="478"/>
</p:tagLst>
</file>

<file path=ppt/tags/tag390.xml><?xml version="1.0" encoding="utf-8"?>
<p:tagLst xmlns:p="http://schemas.openxmlformats.org/presentationml/2006/main">
  <p:tag name="AS_UNIQUEID" val="279"/>
</p:tagLst>
</file>

<file path=ppt/tags/tag391.xml><?xml version="1.0" encoding="utf-8"?>
<p:tagLst xmlns:p="http://schemas.openxmlformats.org/presentationml/2006/main">
  <p:tag name="AS_UNIQUEID" val="280"/>
</p:tagLst>
</file>

<file path=ppt/tags/tag392.xml><?xml version="1.0" encoding="utf-8"?>
<p:tagLst xmlns:p="http://schemas.openxmlformats.org/presentationml/2006/main">
  <p:tag name="AS_UNIQUEID" val="281"/>
</p:tagLst>
</file>

<file path=ppt/tags/tag393.xml><?xml version="1.0" encoding="utf-8"?>
<p:tagLst xmlns:p="http://schemas.openxmlformats.org/presentationml/2006/main">
  <p:tag name="KSO_WM_BEAUTIFY_FLAG" val="#wm#"/>
  <p:tag name="KSO_WM_TEMPLATE_CATEGORY" val="basetag"/>
  <p:tag name="KSO_WM_TEMPLATE_INDEX" val="20163675"/>
</p:tagLst>
</file>

<file path=ppt/tags/tag394.xml><?xml version="1.0" encoding="utf-8"?>
<p:tagLst xmlns:p="http://schemas.openxmlformats.org/presentationml/2006/main">
  <p:tag name="AS_UNIQUEID" val="283"/>
</p:tagLst>
</file>

<file path=ppt/tags/tag395.xml><?xml version="1.0" encoding="utf-8"?>
<p:tagLst xmlns:p="http://schemas.openxmlformats.org/presentationml/2006/main">
  <p:tag name="AS_UNIQUEID" val="284"/>
</p:tagLst>
</file>

<file path=ppt/tags/tag396.xml><?xml version="1.0" encoding="utf-8"?>
<p:tagLst xmlns:p="http://schemas.openxmlformats.org/presentationml/2006/main">
  <p:tag name="AS_UNIQUEID" val="285"/>
</p:tagLst>
</file>

<file path=ppt/tags/tag397.xml><?xml version="1.0" encoding="utf-8"?>
<p:tagLst xmlns:p="http://schemas.openxmlformats.org/presentationml/2006/main">
  <p:tag name="AS_UNIQUEID" val="286"/>
</p:tagLst>
</file>

<file path=ppt/tags/tag398.xml><?xml version="1.0" encoding="utf-8"?>
<p:tagLst xmlns:p="http://schemas.openxmlformats.org/presentationml/2006/main">
  <p:tag name="AS_UNIQUEID" val="287"/>
</p:tagLst>
</file>

<file path=ppt/tags/tag399.xml><?xml version="1.0" encoding="utf-8"?>
<p:tagLst xmlns:p="http://schemas.openxmlformats.org/presentationml/2006/main">
  <p:tag name="KSO_WM_BEAUTIFY_FLAG" val="#wm#"/>
  <p:tag name="KSO_WM_TEMPLATE_CATEGORY" val="basetag"/>
  <p:tag name="KSO_WM_TEMPLATE_INDEX" val="20163675"/>
</p:tagLst>
</file>

<file path=ppt/tags/tag4.xml><?xml version="1.0" encoding="utf-8"?>
<p:tagLst xmlns:p="http://schemas.openxmlformats.org/presentationml/2006/main">
  <p:tag name="AS_UNIQUEID" val="437"/>
</p:tagLst>
</file>

<file path=ppt/tags/tag40.xml><?xml version="1.0" encoding="utf-8"?>
<p:tagLst xmlns:p="http://schemas.openxmlformats.org/presentationml/2006/main">
  <p:tag name="AS_UNIQUEID" val="480"/>
</p:tagLst>
</file>

<file path=ppt/tags/tag400.xml><?xml version="1.0" encoding="utf-8"?>
<p:tagLst xmlns:p="http://schemas.openxmlformats.org/presentationml/2006/main">
  <p:tag name="AS_UNIQUEID" val="289"/>
</p:tagLst>
</file>

<file path=ppt/tags/tag401.xml><?xml version="1.0" encoding="utf-8"?>
<p:tagLst xmlns:p="http://schemas.openxmlformats.org/presentationml/2006/main">
  <p:tag name="AS_UNIQUEID" val="290"/>
</p:tagLst>
</file>

<file path=ppt/tags/tag402.xml><?xml version="1.0" encoding="utf-8"?>
<p:tagLst xmlns:p="http://schemas.openxmlformats.org/presentationml/2006/main">
  <p:tag name="AS_UNIQUEID" val="291"/>
</p:tagLst>
</file>

<file path=ppt/tags/tag403.xml><?xml version="1.0" encoding="utf-8"?>
<p:tagLst xmlns:p="http://schemas.openxmlformats.org/presentationml/2006/main">
  <p:tag name="AS_UNIQUEID" val="292"/>
</p:tagLst>
</file>

<file path=ppt/tags/tag404.xml><?xml version="1.0" encoding="utf-8"?>
<p:tagLst xmlns:p="http://schemas.openxmlformats.org/presentationml/2006/main">
  <p:tag name="KSO_WM_BEAUTIFY_FLAG" val="#wm#"/>
  <p:tag name="KSO_WM_TEMPLATE_CATEGORY" val="basetag"/>
  <p:tag name="KSO_WM_TEMPLATE_INDEX" val="20163675"/>
</p:tagLst>
</file>

<file path=ppt/tags/tag405.xml><?xml version="1.0" encoding="utf-8"?>
<p:tagLst xmlns:p="http://schemas.openxmlformats.org/presentationml/2006/main">
  <p:tag name="AS_UNIQUEID" val="298"/>
</p:tagLst>
</file>

<file path=ppt/tags/tag406.xml><?xml version="1.0" encoding="utf-8"?>
<p:tagLst xmlns:p="http://schemas.openxmlformats.org/presentationml/2006/main">
  <p:tag name="AS_UNIQUEID" val="299"/>
</p:tagLst>
</file>

<file path=ppt/tags/tag407.xml><?xml version="1.0" encoding="utf-8"?>
<p:tagLst xmlns:p="http://schemas.openxmlformats.org/presentationml/2006/main">
  <p:tag name="AS_UNIQUEID" val="300"/>
</p:tagLst>
</file>

<file path=ppt/tags/tag408.xml><?xml version="1.0" encoding="utf-8"?>
<p:tagLst xmlns:p="http://schemas.openxmlformats.org/presentationml/2006/main">
  <p:tag name="AS_UNIQUEID" val="301"/>
</p:tagLst>
</file>

<file path=ppt/tags/tag409.xml><?xml version="1.0" encoding="utf-8"?>
<p:tagLst xmlns:p="http://schemas.openxmlformats.org/presentationml/2006/main">
  <p:tag name="AS_UNIQUEID" val="302"/>
</p:tagLst>
</file>

<file path=ppt/tags/tag41.xml><?xml version="1.0" encoding="utf-8"?>
<p:tagLst xmlns:p="http://schemas.openxmlformats.org/presentationml/2006/main">
  <p:tag name="AS_UNIQUEID" val="481"/>
</p:tagLst>
</file>

<file path=ppt/tags/tag410.xml><?xml version="1.0" encoding="utf-8"?>
<p:tagLst xmlns:p="http://schemas.openxmlformats.org/presentationml/2006/main">
  <p:tag name="KSO_WM_BEAUTIFY_FLAG" val="#wm#"/>
  <p:tag name="KSO_WM_SLIDE_ID" val="basetag20163675_7"/>
  <p:tag name="KSO_WM_SLIDE_INDEX" val="7"/>
  <p:tag name="KSO_WM_SLIDE_ITEM_CNT" val="0"/>
  <p:tag name="KSO_WM_SLIDE_TYPE" val="sectionTitle"/>
  <p:tag name="KSO_WM_TAG_VERSION" val="1.0"/>
  <p:tag name="KSO_WM_TEMPLATE_CATEGORY" val="basetag"/>
  <p:tag name="KSO_WM_TEMPLATE_INDEX" val="20163675"/>
</p:tagLst>
</file>

<file path=ppt/tags/tag411.xml><?xml version="1.0" encoding="utf-8"?>
<p:tagLst xmlns:p="http://schemas.openxmlformats.org/presentationml/2006/main">
  <p:tag name="AS_UNIQUEID" val="294"/>
</p:tagLst>
</file>

<file path=ppt/tags/tag412.xml><?xml version="1.0" encoding="utf-8"?>
<p:tagLst xmlns:p="http://schemas.openxmlformats.org/presentationml/2006/main">
  <p:tag name="AS_UNIQUEID" val="295"/>
</p:tagLst>
</file>

<file path=ppt/tags/tag413.xml><?xml version="1.0" encoding="utf-8"?>
<p:tagLst xmlns:p="http://schemas.openxmlformats.org/presentationml/2006/main">
  <p:tag name="AS_UNIQUEID" val="296"/>
</p:tagLst>
</file>

<file path=ppt/tags/tag414.xml><?xml version="1.0" encoding="utf-8"?>
<p:tagLst xmlns:p="http://schemas.openxmlformats.org/presentationml/2006/main">
  <p:tag name="AS_UNIQUEID" val="304"/>
</p:tagLst>
</file>

<file path=ppt/tags/tag415.xml><?xml version="1.0" encoding="utf-8"?>
<p:tagLst xmlns:p="http://schemas.openxmlformats.org/presentationml/2006/main">
  <p:tag name="AS_UNIQUEID" val="305"/>
</p:tagLst>
</file>

<file path=ppt/tags/tag416.xml><?xml version="1.0" encoding="utf-8"?>
<p:tagLst xmlns:p="http://schemas.openxmlformats.org/presentationml/2006/main">
  <p:tag name="AS_UNIQUEID" val="306"/>
</p:tagLst>
</file>

<file path=ppt/tags/tag417.xml><?xml version="1.0" encoding="utf-8"?>
<p:tagLst xmlns:p="http://schemas.openxmlformats.org/presentationml/2006/main">
  <p:tag name="KSO_WM_BEAUTIFY_FLAG" val="#wm#"/>
  <p:tag name="KSO_WM_TEMPLATE_CATEGORY" val="basetag"/>
  <p:tag name="KSO_WM_TEMPLATE_INDEX" val="20163675"/>
</p:tagLst>
</file>

<file path=ppt/tags/tag418.xml><?xml version="1.0" encoding="utf-8"?>
<p:tagLst xmlns:p="http://schemas.openxmlformats.org/presentationml/2006/main">
  <p:tag name="AS_UNIQUEID" val="312"/>
</p:tagLst>
</file>

<file path=ppt/tags/tag419.xml><?xml version="1.0" encoding="utf-8"?>
<p:tagLst xmlns:p="http://schemas.openxmlformats.org/presentationml/2006/main">
  <p:tag name="AS_UNIQUEID" val="313"/>
</p:tagLst>
</file>

<file path=ppt/tags/tag42.xml><?xml version="1.0" encoding="utf-8"?>
<p:tagLst xmlns:p="http://schemas.openxmlformats.org/presentationml/2006/main">
  <p:tag name="AS_UNIQUEID" val="482"/>
</p:tagLst>
</file>

<file path=ppt/tags/tag420.xml><?xml version="1.0" encoding="utf-8"?>
<p:tagLst xmlns:p="http://schemas.openxmlformats.org/presentationml/2006/main">
  <p:tag name="AS_UNIQUEID" val="314"/>
</p:tagLst>
</file>

<file path=ppt/tags/tag421.xml><?xml version="1.0" encoding="utf-8"?>
<p:tagLst xmlns:p="http://schemas.openxmlformats.org/presentationml/2006/main">
  <p:tag name="AS_UNIQUEID" val="315"/>
</p:tagLst>
</file>

<file path=ppt/tags/tag422.xml><?xml version="1.0" encoding="utf-8"?>
<p:tagLst xmlns:p="http://schemas.openxmlformats.org/presentationml/2006/main">
  <p:tag name="AS_UNIQUEID" val="316"/>
</p:tagLst>
</file>

<file path=ppt/tags/tag423.xml><?xml version="1.0" encoding="utf-8"?>
<p:tagLst xmlns:p="http://schemas.openxmlformats.org/presentationml/2006/main">
  <p:tag name="AS_UNIQUEID" val="317"/>
</p:tagLst>
</file>

<file path=ppt/tags/tag424.xml><?xml version="1.0" encoding="utf-8"?>
<p:tagLst xmlns:p="http://schemas.openxmlformats.org/presentationml/2006/main">
  <p:tag name="AS_UNIQUEID" val="318"/>
</p:tagLst>
</file>

<file path=ppt/tags/tag425.xml><?xml version="1.0" encoding="utf-8"?>
<p:tagLst xmlns:p="http://schemas.openxmlformats.org/presentationml/2006/main">
  <p:tag name="AS_UNIQUEID" val="319"/>
</p:tagLst>
</file>

<file path=ppt/tags/tag426.xml><?xml version="1.0" encoding="utf-8"?>
<p:tagLst xmlns:p="http://schemas.openxmlformats.org/presentationml/2006/main">
  <p:tag name="AS_UNIQUEID" val="320"/>
</p:tagLst>
</file>

<file path=ppt/tags/tag427.xml><?xml version="1.0" encoding="utf-8"?>
<p:tagLst xmlns:p="http://schemas.openxmlformats.org/presentationml/2006/main">
  <p:tag name="AS_UNIQUEID" val="321"/>
</p:tagLst>
</file>

<file path=ppt/tags/tag428.xml><?xml version="1.0" encoding="utf-8"?>
<p:tagLst xmlns:p="http://schemas.openxmlformats.org/presentationml/2006/main">
  <p:tag name="AS_UNIQUEID" val="322"/>
</p:tagLst>
</file>

<file path=ppt/tags/tag429.xml><?xml version="1.0" encoding="utf-8"?>
<p:tagLst xmlns:p="http://schemas.openxmlformats.org/presentationml/2006/main">
  <p:tag name="AS_UNIQUEID" val="323"/>
</p:tagLst>
</file>

<file path=ppt/tags/tag43.xml><?xml version="1.0" encoding="utf-8"?>
<p:tagLst xmlns:p="http://schemas.openxmlformats.org/presentationml/2006/main">
  <p:tag name="AS_UNIQUEID" val="483"/>
</p:tagLst>
</file>

<file path=ppt/tags/tag430.xml><?xml version="1.0" encoding="utf-8"?>
<p:tagLst xmlns:p="http://schemas.openxmlformats.org/presentationml/2006/main">
  <p:tag name="AS_UNIQUEID" val="324"/>
</p:tagLst>
</file>

<file path=ppt/tags/tag431.xml><?xml version="1.0" encoding="utf-8"?>
<p:tagLst xmlns:p="http://schemas.openxmlformats.org/presentationml/2006/main">
  <p:tag name="AS_UNIQUEID" val="325"/>
</p:tagLst>
</file>

<file path=ppt/tags/tag432.xml><?xml version="1.0" encoding="utf-8"?>
<p:tagLst xmlns:p="http://schemas.openxmlformats.org/presentationml/2006/main">
  <p:tag name="AS_UNIQUEID" val="326"/>
</p:tagLst>
</file>

<file path=ppt/tags/tag433.xml><?xml version="1.0" encoding="utf-8"?>
<p:tagLst xmlns:p="http://schemas.openxmlformats.org/presentationml/2006/main">
  <p:tag name="AS_UNIQUEID" val="327"/>
</p:tagLst>
</file>

<file path=ppt/tags/tag434.xml><?xml version="1.0" encoding="utf-8"?>
<p:tagLst xmlns:p="http://schemas.openxmlformats.org/presentationml/2006/main">
  <p:tag name="AS_UNIQUEID" val="328"/>
</p:tagLst>
</file>

<file path=ppt/tags/tag435.xml><?xml version="1.0" encoding="utf-8"?>
<p:tagLst xmlns:p="http://schemas.openxmlformats.org/presentationml/2006/main">
  <p:tag name="KSO_WM_BEAUTIFY_FLAG" val="#wm#"/>
  <p:tag name="KSO_WM_SLIDE_ID" val="basetag20163675_26"/>
  <p:tag name="KSO_WM_SLIDE_INDEX" val="26"/>
  <p:tag name="KSO_WM_SLIDE_ITEM_CNT" val="0"/>
  <p:tag name="KSO_WM_SLIDE_TYPE" val="text"/>
  <p:tag name="KSO_WM_TAG_VERSION" val="1.0"/>
  <p:tag name="KSO_WM_TEMPLATE_CATEGORY" val="basetag"/>
  <p:tag name="KSO_WM_TEMPLATE_INDEX" val="20163675"/>
</p:tagLst>
</file>

<file path=ppt/tags/tag436.xml><?xml version="1.0" encoding="utf-8"?>
<p:tagLst xmlns:p="http://schemas.openxmlformats.org/presentationml/2006/main">
  <p:tag name="AS_UNIQUEID" val="308"/>
</p:tagLst>
</file>

<file path=ppt/tags/tag437.xml><?xml version="1.0" encoding="utf-8"?>
<p:tagLst xmlns:p="http://schemas.openxmlformats.org/presentationml/2006/main">
  <p:tag name="AS_UNIQUEID" val="309"/>
</p:tagLst>
</file>

<file path=ppt/tags/tag438.xml><?xml version="1.0" encoding="utf-8"?>
<p:tagLst xmlns:p="http://schemas.openxmlformats.org/presentationml/2006/main">
  <p:tag name="AS_UNIQUEID" val="310"/>
</p:tagLst>
</file>

<file path=ppt/tags/tag439.xml><?xml version="1.0" encoding="utf-8"?>
<p:tagLst xmlns:p="http://schemas.openxmlformats.org/presentationml/2006/main">
  <p:tag name="AS_UNIQUEID" val="330"/>
</p:tagLst>
</file>

<file path=ppt/tags/tag44.xml><?xml version="1.0" encoding="utf-8"?>
<p:tagLst xmlns:p="http://schemas.openxmlformats.org/presentationml/2006/main">
  <p:tag name="AS_UNIQUEID" val="484"/>
</p:tagLst>
</file>

<file path=ppt/tags/tag440.xml><?xml version="1.0" encoding="utf-8"?>
<p:tagLst xmlns:p="http://schemas.openxmlformats.org/presentationml/2006/main">
  <p:tag name="AS_UNIQUEID" val="331"/>
</p:tagLst>
</file>

<file path=ppt/tags/tag441.xml><?xml version="1.0" encoding="utf-8"?>
<p:tagLst xmlns:p="http://schemas.openxmlformats.org/presentationml/2006/main">
  <p:tag name="AS_UNIQUEID" val="332"/>
</p:tagLst>
</file>

<file path=ppt/tags/tag442.xml><?xml version="1.0" encoding="utf-8"?>
<p:tagLst xmlns:p="http://schemas.openxmlformats.org/presentationml/2006/main">
  <p:tag name="AS_UNIQUEID" val="333"/>
</p:tagLst>
</file>

<file path=ppt/tags/tag443.xml><?xml version="1.0" encoding="utf-8"?>
<p:tagLst xmlns:p="http://schemas.openxmlformats.org/presentationml/2006/main">
  <p:tag name="KSO_WM_BEAUTIFY_FLAG" val="#wm#"/>
  <p:tag name="KSO_WM_TEMPLATE_CATEGORY" val="basetag"/>
  <p:tag name="KSO_WM_TEMPLATE_INDEX" val="20163675"/>
</p:tagLst>
</file>

<file path=ppt/tags/tag444.xml><?xml version="1.0" encoding="utf-8"?>
<p:tagLst xmlns:p="http://schemas.openxmlformats.org/presentationml/2006/main">
  <p:tag name="AS_UNIQUEID" val="335"/>
</p:tagLst>
</file>

<file path=ppt/tags/tag445.xml><?xml version="1.0" encoding="utf-8"?>
<p:tagLst xmlns:p="http://schemas.openxmlformats.org/presentationml/2006/main">
  <p:tag name="AS_UNIQUEID" val="336"/>
</p:tagLst>
</file>

<file path=ppt/tags/tag446.xml><?xml version="1.0" encoding="utf-8"?>
<p:tagLst xmlns:p="http://schemas.openxmlformats.org/presentationml/2006/main">
  <p:tag name="AS_UNIQUEID" val="337"/>
</p:tagLst>
</file>

<file path=ppt/tags/tag447.xml><?xml version="1.0" encoding="utf-8"?>
<p:tagLst xmlns:p="http://schemas.openxmlformats.org/presentationml/2006/main">
  <p:tag name="AS_UNIQUEID" val="338"/>
</p:tagLst>
</file>

<file path=ppt/tags/tag448.xml><?xml version="1.0" encoding="utf-8"?>
<p:tagLst xmlns:p="http://schemas.openxmlformats.org/presentationml/2006/main">
  <p:tag name="AS_UNIQUEID" val="339"/>
</p:tagLst>
</file>

<file path=ppt/tags/tag449.xml><?xml version="1.0" encoding="utf-8"?>
<p:tagLst xmlns:p="http://schemas.openxmlformats.org/presentationml/2006/main">
  <p:tag name="AS_UNIQUEID" val="340"/>
</p:tagLst>
</file>

<file path=ppt/tags/tag45.xml><?xml version="1.0" encoding="utf-8"?>
<p:tagLst xmlns:p="http://schemas.openxmlformats.org/presentationml/2006/main">
  <p:tag name="AS_UNIQUEID" val="485"/>
</p:tagLst>
</file>

<file path=ppt/tags/tag450.xml><?xml version="1.0" encoding="utf-8"?>
<p:tagLst xmlns:p="http://schemas.openxmlformats.org/presentationml/2006/main">
  <p:tag name="AS_UNIQUEID" val="341"/>
</p:tagLst>
</file>

<file path=ppt/tags/tag451.xml><?xml version="1.0" encoding="utf-8"?>
<p:tagLst xmlns:p="http://schemas.openxmlformats.org/presentationml/2006/main">
  <p:tag name="AS_UNIQUEID" val="342"/>
</p:tagLst>
</file>

<file path=ppt/tags/tag452.xml><?xml version="1.0" encoding="utf-8"?>
<p:tagLst xmlns:p="http://schemas.openxmlformats.org/presentationml/2006/main">
  <p:tag name="AS_UNIQUEID" val="343"/>
</p:tagLst>
</file>

<file path=ppt/tags/tag453.xml><?xml version="1.0" encoding="utf-8"?>
<p:tagLst xmlns:p="http://schemas.openxmlformats.org/presentationml/2006/main">
  <p:tag name="KSO_WM_BEAUTIFY_FLAG" val="#wm#"/>
  <p:tag name="KSO_WM_TEMPLATE_CATEGORY" val="basetag"/>
  <p:tag name="KSO_WM_TEMPLATE_INDEX" val="20163675"/>
</p:tagLst>
</file>

<file path=ppt/tags/tag454.xml><?xml version="1.0" encoding="utf-8"?>
<p:tagLst xmlns:p="http://schemas.openxmlformats.org/presentationml/2006/main">
  <p:tag name="AS_UNIQUEID" val="345"/>
</p:tagLst>
</file>

<file path=ppt/tags/tag455.xml><?xml version="1.0" encoding="utf-8"?>
<p:tagLst xmlns:p="http://schemas.openxmlformats.org/presentationml/2006/main">
  <p:tag name="AS_UNIQUEID" val="346"/>
</p:tagLst>
</file>

<file path=ppt/tags/tag456.xml><?xml version="1.0" encoding="utf-8"?>
<p:tagLst xmlns:p="http://schemas.openxmlformats.org/presentationml/2006/main">
  <p:tag name="AS_UNIQUEID" val="347"/>
</p:tagLst>
</file>

<file path=ppt/tags/tag457.xml><?xml version="1.0" encoding="utf-8"?>
<p:tagLst xmlns:p="http://schemas.openxmlformats.org/presentationml/2006/main">
  <p:tag name="AS_UNIQUEID" val="348"/>
  <p:tag name="KSO_WM_MEDIACOVER_FLAG" val="1"/>
</p:tagLst>
</file>

<file path=ppt/tags/tag458.xml><?xml version="1.0" encoding="utf-8"?>
<p:tagLst xmlns:p="http://schemas.openxmlformats.org/presentationml/2006/main">
  <p:tag name="AS_UNIQUEID" val="349"/>
</p:tagLst>
</file>

<file path=ppt/tags/tag459.xml><?xml version="1.0" encoding="utf-8"?>
<p:tagLst xmlns:p="http://schemas.openxmlformats.org/presentationml/2006/main">
  <p:tag name="KSO_WM_BEAUTIFY_FLAG" val="#wm#"/>
  <p:tag name="KSO_WM_TEMPLATE_CATEGORY" val="basetag"/>
  <p:tag name="KSO_WM_TEMPLATE_INDEX" val="20163675"/>
</p:tagLst>
</file>

<file path=ppt/tags/tag46.xml><?xml version="1.0" encoding="utf-8"?>
<p:tagLst xmlns:p="http://schemas.openxmlformats.org/presentationml/2006/main">
  <p:tag name="AS_UNIQUEID" val="487"/>
</p:tagLst>
</file>

<file path=ppt/tags/tag460.xml><?xml version="1.0" encoding="utf-8"?>
<p:tagLst xmlns:p="http://schemas.openxmlformats.org/presentationml/2006/main">
  <p:tag name="AS_UNIQUEID" val="351"/>
</p:tagLst>
</file>

<file path=ppt/tags/tag461.xml><?xml version="1.0" encoding="utf-8"?>
<p:tagLst xmlns:p="http://schemas.openxmlformats.org/presentationml/2006/main">
  <p:tag name="AS_UNIQUEID" val="352"/>
</p:tagLst>
</file>

<file path=ppt/tags/tag462.xml><?xml version="1.0" encoding="utf-8"?>
<p:tagLst xmlns:p="http://schemas.openxmlformats.org/presentationml/2006/main">
  <p:tag name="AS_UNIQUEID" val="353"/>
</p:tagLst>
</file>

<file path=ppt/tags/tag463.xml><?xml version="1.0" encoding="utf-8"?>
<p:tagLst xmlns:p="http://schemas.openxmlformats.org/presentationml/2006/main">
  <p:tag name="AS_UNIQUEID" val="354"/>
</p:tagLst>
</file>

<file path=ppt/tags/tag464.xml><?xml version="1.0" encoding="utf-8"?>
<p:tagLst xmlns:p="http://schemas.openxmlformats.org/presentationml/2006/main">
  <p:tag name="AS_UNIQUEID" val="355"/>
</p:tagLst>
</file>

<file path=ppt/tags/tag465.xml><?xml version="1.0" encoding="utf-8"?>
<p:tagLst xmlns:p="http://schemas.openxmlformats.org/presentationml/2006/main">
  <p:tag name="KSO_WM_BEAUTIFY_FLAG" val="#wm#"/>
  <p:tag name="KSO_WM_TEMPLATE_CATEGORY" val="basetag"/>
  <p:tag name="KSO_WM_TEMPLATE_INDEX" val="20163675"/>
</p:tagLst>
</file>

<file path=ppt/tags/tag466.xml><?xml version="1.0" encoding="utf-8"?>
<p:tagLst xmlns:p="http://schemas.openxmlformats.org/presentationml/2006/main">
  <p:tag name="AS_UNIQUEID" val="361"/>
</p:tagLst>
</file>

<file path=ppt/tags/tag467.xml><?xml version="1.0" encoding="utf-8"?>
<p:tagLst xmlns:p="http://schemas.openxmlformats.org/presentationml/2006/main">
  <p:tag name="AS_UNIQUEID" val="362"/>
</p:tagLst>
</file>

<file path=ppt/tags/tag468.xml><?xml version="1.0" encoding="utf-8"?>
<p:tagLst xmlns:p="http://schemas.openxmlformats.org/presentationml/2006/main">
  <p:tag name="AS_UNIQUEID" val="363"/>
</p:tagLst>
</file>

<file path=ppt/tags/tag469.xml><?xml version="1.0" encoding="utf-8"?>
<p:tagLst xmlns:p="http://schemas.openxmlformats.org/presentationml/2006/main">
  <p:tag name="AS_UNIQUEID" val="364"/>
</p:tagLst>
</file>

<file path=ppt/tags/tag47.xml><?xml version="1.0" encoding="utf-8"?>
<p:tagLst xmlns:p="http://schemas.openxmlformats.org/presentationml/2006/main">
  <p:tag name="AS_UNIQUEID" val="488"/>
</p:tagLst>
</file>

<file path=ppt/tags/tag470.xml><?xml version="1.0" encoding="utf-8"?>
<p:tagLst xmlns:p="http://schemas.openxmlformats.org/presentationml/2006/main">
  <p:tag name="AS_UNIQUEID" val="365"/>
</p:tagLst>
</file>

<file path=ppt/tags/tag471.xml><?xml version="1.0" encoding="utf-8"?>
<p:tagLst xmlns:p="http://schemas.openxmlformats.org/presentationml/2006/main">
  <p:tag name="AS_UNIQUEID" val="366"/>
</p:tagLst>
</file>

<file path=ppt/tags/tag472.xml><?xml version="1.0" encoding="utf-8"?>
<p:tagLst xmlns:p="http://schemas.openxmlformats.org/presentationml/2006/main">
  <p:tag name="AS_UNIQUEID" val="367"/>
</p:tagLst>
</file>

<file path=ppt/tags/tag473.xml><?xml version="1.0" encoding="utf-8"?>
<p:tagLst xmlns:p="http://schemas.openxmlformats.org/presentationml/2006/main">
  <p:tag name="AS_UNIQUEID" val="368"/>
</p:tagLst>
</file>

<file path=ppt/tags/tag474.xml><?xml version="1.0" encoding="utf-8"?>
<p:tagLst xmlns:p="http://schemas.openxmlformats.org/presentationml/2006/main">
  <p:tag name="AS_UNIQUEID" val="369"/>
</p:tagLst>
</file>

<file path=ppt/tags/tag475.xml><?xml version="1.0" encoding="utf-8"?>
<p:tagLst xmlns:p="http://schemas.openxmlformats.org/presentationml/2006/main">
  <p:tag name="AS_UNIQUEID" val="370"/>
</p:tagLst>
</file>

<file path=ppt/tags/tag476.xml><?xml version="1.0" encoding="utf-8"?>
<p:tagLst xmlns:p="http://schemas.openxmlformats.org/presentationml/2006/main">
  <p:tag name="AS_UNIQUEID" val="371"/>
</p:tagLst>
</file>

<file path=ppt/tags/tag477.xml><?xml version="1.0" encoding="utf-8"?>
<p:tagLst xmlns:p="http://schemas.openxmlformats.org/presentationml/2006/main">
  <p:tag name="AS_UNIQUEID" val="372"/>
</p:tagLst>
</file>

<file path=ppt/tags/tag478.xml><?xml version="1.0" encoding="utf-8"?>
<p:tagLst xmlns:p="http://schemas.openxmlformats.org/presentationml/2006/main">
  <p:tag name="AS_UNIQUEID" val="373"/>
</p:tagLst>
</file>

<file path=ppt/tags/tag479.xml><?xml version="1.0" encoding="utf-8"?>
<p:tagLst xmlns:p="http://schemas.openxmlformats.org/presentationml/2006/main">
  <p:tag name="KSO_WM_BEAUTIFY_FLAG" val="#wm#"/>
  <p:tag name="KSO_WM_SLIDE_ID" val="basetag20163675_36"/>
  <p:tag name="KSO_WM_SLIDE_INDEX" val="36"/>
  <p:tag name="KSO_WM_SLIDE_ITEM_CNT" val="0"/>
  <p:tag name="KSO_WM_SLIDE_TYPE" val="text"/>
  <p:tag name="KSO_WM_TAG_VERSION" val="1.0"/>
  <p:tag name="KSO_WM_TEMPLATE_CATEGORY" val="basetag"/>
  <p:tag name="KSO_WM_TEMPLATE_INDEX" val="20163675"/>
</p:tagLst>
</file>

<file path=ppt/tags/tag48.xml><?xml version="1.0" encoding="utf-8"?>
<p:tagLst xmlns:p="http://schemas.openxmlformats.org/presentationml/2006/main">
  <p:tag name="AS_UNIQUEID" val="489"/>
</p:tagLst>
</file>

<file path=ppt/tags/tag480.xml><?xml version="1.0" encoding="utf-8"?>
<p:tagLst xmlns:p="http://schemas.openxmlformats.org/presentationml/2006/main">
  <p:tag name="AS_UNIQUEID" val="357"/>
</p:tagLst>
</file>

<file path=ppt/tags/tag481.xml><?xml version="1.0" encoding="utf-8"?>
<p:tagLst xmlns:p="http://schemas.openxmlformats.org/presentationml/2006/main">
  <p:tag name="AS_UNIQUEID" val="358"/>
</p:tagLst>
</file>

<file path=ppt/tags/tag482.xml><?xml version="1.0" encoding="utf-8"?>
<p:tagLst xmlns:p="http://schemas.openxmlformats.org/presentationml/2006/main">
  <p:tag name="AS_UNIQUEID" val="359"/>
</p:tagLst>
</file>

<file path=ppt/tags/tag483.xml><?xml version="1.0" encoding="utf-8"?>
<p:tagLst xmlns:p="http://schemas.openxmlformats.org/presentationml/2006/main">
  <p:tag name="AS_UNIQUEID" val="375"/>
</p:tagLst>
</file>

<file path=ppt/tags/tag484.xml><?xml version="1.0" encoding="utf-8"?>
<p:tagLst xmlns:p="http://schemas.openxmlformats.org/presentationml/2006/main">
  <p:tag name="AS_UNIQUEID" val="376"/>
</p:tagLst>
</file>

<file path=ppt/tags/tag485.xml><?xml version="1.0" encoding="utf-8"?>
<p:tagLst xmlns:p="http://schemas.openxmlformats.org/presentationml/2006/main">
  <p:tag name="AS_UNIQUEID" val="377"/>
</p:tagLst>
</file>

<file path=ppt/tags/tag486.xml><?xml version="1.0" encoding="utf-8"?>
<p:tagLst xmlns:p="http://schemas.openxmlformats.org/presentationml/2006/main">
  <p:tag name="AS_UNIQUEID" val="378"/>
</p:tagLst>
</file>

<file path=ppt/tags/tag487.xml><?xml version="1.0" encoding="utf-8"?>
<p:tagLst xmlns:p="http://schemas.openxmlformats.org/presentationml/2006/main">
  <p:tag name="AS_UNIQUEID" val="379"/>
</p:tagLst>
</file>

<file path=ppt/tags/tag488.xml><?xml version="1.0" encoding="utf-8"?>
<p:tagLst xmlns:p="http://schemas.openxmlformats.org/presentationml/2006/main">
  <p:tag name="AS_UNIQUEID" val="380"/>
</p:tagLst>
</file>

<file path=ppt/tags/tag489.xml><?xml version="1.0" encoding="utf-8"?>
<p:tagLst xmlns:p="http://schemas.openxmlformats.org/presentationml/2006/main">
  <p:tag name="AS_UNIQUEID" val="381"/>
</p:tagLst>
</file>

<file path=ppt/tags/tag49.xml><?xml version="1.0" encoding="utf-8"?>
<p:tagLst xmlns:p="http://schemas.openxmlformats.org/presentationml/2006/main">
  <p:tag name="AS_UNIQUEID" val="490"/>
</p:tagLst>
</file>

<file path=ppt/tags/tag490.xml><?xml version="1.0" encoding="utf-8"?>
<p:tagLst xmlns:p="http://schemas.openxmlformats.org/presentationml/2006/main">
  <p:tag name="AS_UNIQUEID" val="382"/>
</p:tagLst>
</file>

<file path=ppt/tags/tag491.xml><?xml version="1.0" encoding="utf-8"?>
<p:tagLst xmlns:p="http://schemas.openxmlformats.org/presentationml/2006/main">
  <p:tag name="AS_UNIQUEID" val="383"/>
</p:tagLst>
</file>

<file path=ppt/tags/tag492.xml><?xml version="1.0" encoding="utf-8"?>
<p:tagLst xmlns:p="http://schemas.openxmlformats.org/presentationml/2006/main">
  <p:tag name="AS_UNIQUEID" val="384"/>
</p:tagLst>
</file>

<file path=ppt/tags/tag493.xml><?xml version="1.0" encoding="utf-8"?>
<p:tagLst xmlns:p="http://schemas.openxmlformats.org/presentationml/2006/main">
  <p:tag name="AS_UNIQUEID" val="385"/>
</p:tagLst>
</file>

<file path=ppt/tags/tag494.xml><?xml version="1.0" encoding="utf-8"?>
<p:tagLst xmlns:p="http://schemas.openxmlformats.org/presentationml/2006/main">
  <p:tag name="AS_UNIQUEID" val="386"/>
</p:tagLst>
</file>

<file path=ppt/tags/tag495.xml><?xml version="1.0" encoding="utf-8"?>
<p:tagLst xmlns:p="http://schemas.openxmlformats.org/presentationml/2006/main">
  <p:tag name="AS_UNIQUEID" val="387"/>
</p:tagLst>
</file>

<file path=ppt/tags/tag496.xml><?xml version="1.0" encoding="utf-8"?>
<p:tagLst xmlns:p="http://schemas.openxmlformats.org/presentationml/2006/main">
  <p:tag name="AS_UNIQUEID" val="388"/>
</p:tagLst>
</file>

<file path=ppt/tags/tag497.xml><?xml version="1.0" encoding="utf-8"?>
<p:tagLst xmlns:p="http://schemas.openxmlformats.org/presentationml/2006/main">
  <p:tag name="AS_UNIQUEID" val="389"/>
</p:tagLst>
</file>

<file path=ppt/tags/tag498.xml><?xml version="1.0" encoding="utf-8"?>
<p:tagLst xmlns:p="http://schemas.openxmlformats.org/presentationml/2006/main">
  <p:tag name="AS_UNIQUEID" val="390"/>
</p:tagLst>
</file>

<file path=ppt/tags/tag499.xml><?xml version="1.0" encoding="utf-8"?>
<p:tagLst xmlns:p="http://schemas.openxmlformats.org/presentationml/2006/main">
  <p:tag name="AS_UNIQUEID" val="391"/>
</p:tagLst>
</file>

<file path=ppt/tags/tag5.xml><?xml version="1.0" encoding="utf-8"?>
<p:tagLst xmlns:p="http://schemas.openxmlformats.org/presentationml/2006/main">
  <p:tag name="AS_UNIQUEID" val="438"/>
</p:tagLst>
</file>

<file path=ppt/tags/tag50.xml><?xml version="1.0" encoding="utf-8"?>
<p:tagLst xmlns:p="http://schemas.openxmlformats.org/presentationml/2006/main">
  <p:tag name="AS_UNIQUEID" val="491"/>
</p:tagLst>
</file>

<file path=ppt/tags/tag500.xml><?xml version="1.0" encoding="utf-8"?>
<p:tagLst xmlns:p="http://schemas.openxmlformats.org/presentationml/2006/main">
  <p:tag name="KSO_WM_BEAUTIFY_FLAG" val="#wm#"/>
  <p:tag name="KSO_WM_TEMPLATE_CATEGORY" val="basetag"/>
  <p:tag name="KSO_WM_TEMPLATE_INDEX" val="20163675"/>
</p:tagLst>
</file>

<file path=ppt/tags/tag501.xml><?xml version="1.0" encoding="utf-8"?>
<p:tagLst xmlns:p="http://schemas.openxmlformats.org/presentationml/2006/main">
  <p:tag name="AS_UNIQUEID" val="393"/>
</p:tagLst>
</file>

<file path=ppt/tags/tag502.xml><?xml version="1.0" encoding="utf-8"?>
<p:tagLst xmlns:p="http://schemas.openxmlformats.org/presentationml/2006/main">
  <p:tag name="AS_UNIQUEID" val="394"/>
</p:tagLst>
</file>

<file path=ppt/tags/tag503.xml><?xml version="1.0" encoding="utf-8"?>
<p:tagLst xmlns:p="http://schemas.openxmlformats.org/presentationml/2006/main">
  <p:tag name="AS_UNIQUEID" val="395"/>
</p:tagLst>
</file>

<file path=ppt/tags/tag504.xml><?xml version="1.0" encoding="utf-8"?>
<p:tagLst xmlns:p="http://schemas.openxmlformats.org/presentationml/2006/main">
  <p:tag name="AS_UNIQUEID" val="396"/>
</p:tagLst>
</file>

<file path=ppt/tags/tag505.xml><?xml version="1.0" encoding="utf-8"?>
<p:tagLst xmlns:p="http://schemas.openxmlformats.org/presentationml/2006/main">
  <p:tag name="AS_UNIQUEID" val="397"/>
</p:tagLst>
</file>

<file path=ppt/tags/tag506.xml><?xml version="1.0" encoding="utf-8"?>
<p:tagLst xmlns:p="http://schemas.openxmlformats.org/presentationml/2006/main">
  <p:tag name="AS_UNIQUEID" val="398"/>
</p:tagLst>
</file>

<file path=ppt/tags/tag507.xml><?xml version="1.0" encoding="utf-8"?>
<p:tagLst xmlns:p="http://schemas.openxmlformats.org/presentationml/2006/main">
  <p:tag name="AS_UNIQUEID" val="399"/>
</p:tagLst>
</file>

<file path=ppt/tags/tag508.xml><?xml version="1.0" encoding="utf-8"?>
<p:tagLst xmlns:p="http://schemas.openxmlformats.org/presentationml/2006/main">
  <p:tag name="AS_UNIQUEID" val="400"/>
</p:tagLst>
</file>

<file path=ppt/tags/tag509.xml><?xml version="1.0" encoding="utf-8"?>
<p:tagLst xmlns:p="http://schemas.openxmlformats.org/presentationml/2006/main">
  <p:tag name="AS_UNIQUEID" val="401"/>
</p:tagLst>
</file>

<file path=ppt/tags/tag51.xml><?xml version="1.0" encoding="utf-8"?>
<p:tagLst xmlns:p="http://schemas.openxmlformats.org/presentationml/2006/main">
  <p:tag name="AS_UNIQUEID" val="493"/>
</p:tagLst>
</file>

<file path=ppt/tags/tag510.xml><?xml version="1.0" encoding="utf-8"?>
<p:tagLst xmlns:p="http://schemas.openxmlformats.org/presentationml/2006/main">
  <p:tag name="AS_UNIQUEID" val="402"/>
</p:tagLst>
</file>

<file path=ppt/tags/tag511.xml><?xml version="1.0" encoding="utf-8"?>
<p:tagLst xmlns:p="http://schemas.openxmlformats.org/presentationml/2006/main">
  <p:tag name="AS_UNIQUEID" val="403"/>
</p:tagLst>
</file>

<file path=ppt/tags/tag512.xml><?xml version="1.0" encoding="utf-8"?>
<p:tagLst xmlns:p="http://schemas.openxmlformats.org/presentationml/2006/main">
  <p:tag name="AS_UNIQUEID" val="404"/>
</p:tagLst>
</file>

<file path=ppt/tags/tag513.xml><?xml version="1.0" encoding="utf-8"?>
<p:tagLst xmlns:p="http://schemas.openxmlformats.org/presentationml/2006/main">
  <p:tag name="KSO_WM_TEMPLATE_CATEGORY" val="basetag"/>
  <p:tag name="KSO_WM_TEMPLATE_INDEX" val="20163675"/>
</p:tagLst>
</file>

<file path=ppt/tags/tag514.xml><?xml version="1.0" encoding="utf-8"?>
<p:tagLst xmlns:p="http://schemas.openxmlformats.org/presentationml/2006/main">
  <p:tag name="AS_UNIQUEID" val="406"/>
</p:tagLst>
</file>

<file path=ppt/tags/tag515.xml><?xml version="1.0" encoding="utf-8"?>
<p:tagLst xmlns:p="http://schemas.openxmlformats.org/presentationml/2006/main">
  <p:tag name="AS_UNIQUEID" val="407"/>
</p:tagLst>
</file>

<file path=ppt/tags/tag516.xml><?xml version="1.0" encoding="utf-8"?>
<p:tagLst xmlns:p="http://schemas.openxmlformats.org/presentationml/2006/main">
  <p:tag name="AS_UNIQUEID" val="408"/>
</p:tagLst>
</file>

<file path=ppt/tags/tag517.xml><?xml version="1.0" encoding="utf-8"?>
<p:tagLst xmlns:p="http://schemas.openxmlformats.org/presentationml/2006/main">
  <p:tag name="KSO_WM_BEAUTIFY_FLAG" val="#wm#"/>
  <p:tag name="KSO_WM_TEMPLATE_CATEGORY" val="basetag"/>
  <p:tag name="KSO_WM_TEMPLATE_INDEX" val="20163675"/>
</p:tagLst>
</file>

<file path=ppt/tags/tag518.xml><?xml version="1.0" encoding="utf-8"?>
<p:tagLst xmlns:p="http://schemas.openxmlformats.org/presentationml/2006/main">
  <p:tag name="AS_UNIQUEID" val="410"/>
</p:tagLst>
</file>

<file path=ppt/tags/tag519.xml><?xml version="1.0" encoding="utf-8"?>
<p:tagLst xmlns:p="http://schemas.openxmlformats.org/presentationml/2006/main">
  <p:tag name="AS_UNIQUEID" val="411"/>
</p:tagLst>
</file>

<file path=ppt/tags/tag52.xml><?xml version="1.0" encoding="utf-8"?>
<p:tagLst xmlns:p="http://schemas.openxmlformats.org/presentationml/2006/main">
  <p:tag name="AS_UNIQUEID" val="494"/>
</p:tagLst>
</file>

<file path=ppt/tags/tag520.xml><?xml version="1.0" encoding="utf-8"?>
<p:tagLst xmlns:p="http://schemas.openxmlformats.org/presentationml/2006/main">
  <p:tag name="AS_UNIQUEID" val="412"/>
</p:tagLst>
</file>

<file path=ppt/tags/tag521.xml><?xml version="1.0" encoding="utf-8"?>
<p:tagLst xmlns:p="http://schemas.openxmlformats.org/presentationml/2006/main">
  <p:tag name="AS_UNIQUEID" val="413"/>
</p:tagLst>
</file>

<file path=ppt/tags/tag522.xml><?xml version="1.0" encoding="utf-8"?>
<p:tagLst xmlns:p="http://schemas.openxmlformats.org/presentationml/2006/main">
  <p:tag name="KSO_WM_BEAUTIFY_FLAG" val="#wm#"/>
  <p:tag name="KSO_WM_TEMPLATE_CATEGORY" val="basetag"/>
  <p:tag name="KSO_WM_TEMPLATE_INDEX" val="20163675"/>
</p:tagLst>
</file>

<file path=ppt/tags/tag523.xml><?xml version="1.0" encoding="utf-8"?>
<p:tagLst xmlns:p="http://schemas.openxmlformats.org/presentationml/2006/main">
  <p:tag name="AS_UNIQUEID" val="415"/>
</p:tagLst>
</file>

<file path=ppt/tags/tag524.xml><?xml version="1.0" encoding="utf-8"?>
<p:tagLst xmlns:p="http://schemas.openxmlformats.org/presentationml/2006/main">
  <p:tag name="AS_UNIQUEID" val="416"/>
</p:tagLst>
</file>

<file path=ppt/tags/tag525.xml><?xml version="1.0" encoding="utf-8"?>
<p:tagLst xmlns:p="http://schemas.openxmlformats.org/presentationml/2006/main">
  <p:tag name="AS_UNIQUEID" val="417"/>
</p:tagLst>
</file>

<file path=ppt/tags/tag526.xml><?xml version="1.0" encoding="utf-8"?>
<p:tagLst xmlns:p="http://schemas.openxmlformats.org/presentationml/2006/main">
  <p:tag name="KSO_WM_BEAUTIFY_FLAG" val="#wm#"/>
  <p:tag name="KSO_WM_TEMPLATE_CATEGORY" val="basetag"/>
  <p:tag name="KSO_WM_TEMPLATE_INDEX" val="20163675"/>
</p:tagLst>
</file>

<file path=ppt/tags/tag527.xml><?xml version="1.0" encoding="utf-8"?>
<p:tagLst xmlns:p="http://schemas.openxmlformats.org/presentationml/2006/main">
  <p:tag name="AS_UNIQUEID" val="419"/>
</p:tagLst>
</file>

<file path=ppt/tags/tag528.xml><?xml version="1.0" encoding="utf-8"?>
<p:tagLst xmlns:p="http://schemas.openxmlformats.org/presentationml/2006/main">
  <p:tag name="AS_UNIQUEID" val="420"/>
</p:tagLst>
</file>

<file path=ppt/tags/tag529.xml><?xml version="1.0" encoding="utf-8"?>
<p:tagLst xmlns:p="http://schemas.openxmlformats.org/presentationml/2006/main">
  <p:tag name="AS_UNIQUEID" val="421"/>
</p:tagLst>
</file>

<file path=ppt/tags/tag53.xml><?xml version="1.0" encoding="utf-8"?>
<p:tagLst xmlns:p="http://schemas.openxmlformats.org/presentationml/2006/main">
  <p:tag name="AS_UNIQUEID" val="495"/>
</p:tagLst>
</file>

<file path=ppt/tags/tag530.xml><?xml version="1.0" encoding="utf-8"?>
<p:tagLst xmlns:p="http://schemas.openxmlformats.org/presentationml/2006/main">
  <p:tag name="KSO_WM_BEAUTIFY_FLAG" val="#wm#"/>
  <p:tag name="KSO_WM_TEMPLATE_CATEGORY" val="basetag"/>
  <p:tag name="KSO_WM_TEMPLATE_INDEX" val="20163675"/>
</p:tagLst>
</file>

<file path=ppt/tags/tag531.xml><?xml version="1.0" encoding="utf-8"?>
<p:tagLst xmlns:p="http://schemas.openxmlformats.org/presentationml/2006/main">
  <p:tag name="AS_UNIQUEID" val="423"/>
</p:tagLst>
</file>

<file path=ppt/tags/tag532.xml><?xml version="1.0" encoding="utf-8"?>
<p:tagLst xmlns:p="http://schemas.openxmlformats.org/presentationml/2006/main">
  <p:tag name="AS_UNIQUEID" val="424"/>
</p:tagLst>
</file>

<file path=ppt/tags/tag533.xml><?xml version="1.0" encoding="utf-8"?>
<p:tagLst xmlns:p="http://schemas.openxmlformats.org/presentationml/2006/main">
  <p:tag name="AS_UNIQUEID" val="425"/>
</p:tagLst>
</file>

<file path=ppt/tags/tag534.xml><?xml version="1.0" encoding="utf-8"?>
<p:tagLst xmlns:p="http://schemas.openxmlformats.org/presentationml/2006/main">
  <p:tag name="KSO_WM_BEAUTIFY_FLAG" val="#wm#"/>
  <p:tag name="KSO_WM_TEMPLATE_CATEGORY" val="basetag"/>
  <p:tag name="KSO_WM_TEMPLATE_INDEX" val="20163675"/>
</p:tagLst>
</file>

<file path=ppt/tags/tag535.xml><?xml version="1.0" encoding="utf-8"?>
<p:tagLst xmlns:p="http://schemas.openxmlformats.org/presentationml/2006/main">
  <p:tag name="AS_UNIQUEID" val="427"/>
</p:tagLst>
</file>

<file path=ppt/tags/tag536.xml><?xml version="1.0" encoding="utf-8"?>
<p:tagLst xmlns:p="http://schemas.openxmlformats.org/presentationml/2006/main">
  <p:tag name="AS_UNIQUEID" val="428"/>
</p:tagLst>
</file>

<file path=ppt/tags/tag537.xml><?xml version="1.0" encoding="utf-8"?>
<p:tagLst xmlns:p="http://schemas.openxmlformats.org/presentationml/2006/main">
  <p:tag name="AS_UNIQUEID" val="429"/>
</p:tagLst>
</file>

<file path=ppt/tags/tag538.xml><?xml version="1.0" encoding="utf-8"?>
<p:tagLst xmlns:p="http://schemas.openxmlformats.org/presentationml/2006/main">
  <p:tag name="AS_UNIQUEID" val="430"/>
</p:tagLst>
</file>

<file path=ppt/tags/tag539.xml><?xml version="1.0" encoding="utf-8"?>
<p:tagLst xmlns:p="http://schemas.openxmlformats.org/presentationml/2006/main">
  <p:tag name="AS_UNIQUEID" val="431"/>
</p:tagLst>
</file>

<file path=ppt/tags/tag54.xml><?xml version="1.0" encoding="utf-8"?>
<p:tagLst xmlns:p="http://schemas.openxmlformats.org/presentationml/2006/main">
  <p:tag name="AS_UNIQUEID" val="496"/>
</p:tagLst>
</file>

<file path=ppt/tags/tag540.xml><?xml version="1.0" encoding="utf-8"?>
<p:tagLst xmlns:p="http://schemas.openxmlformats.org/presentationml/2006/main">
  <p:tag name="AS_UNIQUEID" val="567"/>
</p:tagLst>
</file>

<file path=ppt/tags/tag541.xml><?xml version="1.0" encoding="utf-8"?>
<p:tagLst xmlns:p="http://schemas.openxmlformats.org/presentationml/2006/main">
  <p:tag name="AS_UNIQUEID" val="568"/>
</p:tagLst>
</file>

<file path=ppt/tags/tag542.xml><?xml version="1.0" encoding="utf-8"?>
<p:tagLst xmlns:p="http://schemas.openxmlformats.org/presentationml/2006/main">
  <p:tag name="AS_UNIQUEID" val="569"/>
</p:tagLst>
</file>

<file path=ppt/tags/tag543.xml><?xml version="1.0" encoding="utf-8"?>
<p:tagLst xmlns:p="http://schemas.openxmlformats.org/presentationml/2006/main">
  <p:tag name="AS_UNIQUEID" val="570"/>
</p:tagLst>
</file>

<file path=ppt/tags/tag544.xml><?xml version="1.0" encoding="utf-8"?>
<p:tagLst xmlns:p="http://schemas.openxmlformats.org/presentationml/2006/main">
  <p:tag name="AS_UNIQUEID" val="571"/>
</p:tagLst>
</file>

<file path=ppt/tags/tag545.xml><?xml version="1.0" encoding="utf-8"?>
<p:tagLst xmlns:p="http://schemas.openxmlformats.org/presentationml/2006/main">
  <p:tag name="AS_UNIQUEID" val="572"/>
</p:tagLst>
</file>

<file path=ppt/tags/tag546.xml><?xml version="1.0" encoding="utf-8"?>
<p:tagLst xmlns:p="http://schemas.openxmlformats.org/presentationml/2006/main">
  <p:tag name="AS_NET" val="4.0.30319.42000"/>
  <p:tag name="AS_OS" val="Microsoft Windows NT 6.1.7601 Service Pack 1"/>
  <p:tag name="AS_RELEASE_DATE" val="2020.05.14"/>
  <p:tag name="AS_TITLE" val="Aspose.Slides for .NET 4.0 Client Profile"/>
  <p:tag name="AS_VERSION" val="20.5"/>
</p:tagLst>
</file>

<file path=ppt/tags/tag55.xml><?xml version="1.0" encoding="utf-8"?>
<p:tagLst xmlns:p="http://schemas.openxmlformats.org/presentationml/2006/main">
  <p:tag name="AS_UNIQUEID" val="497"/>
</p:tagLst>
</file>

<file path=ppt/tags/tag56.xml><?xml version="1.0" encoding="utf-8"?>
<p:tagLst xmlns:p="http://schemas.openxmlformats.org/presentationml/2006/main">
  <p:tag name="AS_UNIQUEID" val="500"/>
</p:tagLst>
</file>

<file path=ppt/tags/tag57.xml><?xml version="1.0" encoding="utf-8"?>
<p:tagLst xmlns:p="http://schemas.openxmlformats.org/presentationml/2006/main">
  <p:tag name="AS_UNIQUEID" val="501"/>
</p:tagLst>
</file>

<file path=ppt/tags/tag58.xml><?xml version="1.0" encoding="utf-8"?>
<p:tagLst xmlns:p="http://schemas.openxmlformats.org/presentationml/2006/main">
  <p:tag name="AS_UNIQUEID" val="503"/>
</p:tagLst>
</file>

<file path=ppt/tags/tag59.xml><?xml version="1.0" encoding="utf-8"?>
<p:tagLst xmlns:p="http://schemas.openxmlformats.org/presentationml/2006/main">
  <p:tag name="AS_UNIQUEID" val="504"/>
</p:tagLst>
</file>

<file path=ppt/tags/tag6.xml><?xml version="1.0" encoding="utf-8"?>
<p:tagLst xmlns:p="http://schemas.openxmlformats.org/presentationml/2006/main">
  <p:tag name="AS_UNIQUEID" val="439"/>
</p:tagLst>
</file>

<file path=ppt/tags/tag60.xml><?xml version="1.0" encoding="utf-8"?>
<p:tagLst xmlns:p="http://schemas.openxmlformats.org/presentationml/2006/main">
  <p:tag name="AS_UNIQUEID" val="505"/>
</p:tagLst>
</file>

<file path=ppt/tags/tag61.xml><?xml version="1.0" encoding="utf-8"?>
<p:tagLst xmlns:p="http://schemas.openxmlformats.org/presentationml/2006/main">
  <p:tag name="AS_UNIQUEID" val="506"/>
</p:tagLst>
</file>

<file path=ppt/tags/tag62.xml><?xml version="1.0" encoding="utf-8"?>
<p:tagLst xmlns:p="http://schemas.openxmlformats.org/presentationml/2006/main">
  <p:tag name="AS_UNIQUEID" val="507"/>
</p:tagLst>
</file>

<file path=ppt/tags/tag63.xml><?xml version="1.0" encoding="utf-8"?>
<p:tagLst xmlns:p="http://schemas.openxmlformats.org/presentationml/2006/main">
  <p:tag name="AS_UNIQUEID" val="509"/>
</p:tagLst>
</file>

<file path=ppt/tags/tag64.xml><?xml version="1.0" encoding="utf-8"?>
<p:tagLst xmlns:p="http://schemas.openxmlformats.org/presentationml/2006/main">
  <p:tag name="AS_UNIQUEID" val="510"/>
</p:tagLst>
</file>

<file path=ppt/tags/tag65.xml><?xml version="1.0" encoding="utf-8"?>
<p:tagLst xmlns:p="http://schemas.openxmlformats.org/presentationml/2006/main">
  <p:tag name="AS_UNIQUEID" val="511"/>
</p:tagLst>
</file>

<file path=ppt/tags/tag66.xml><?xml version="1.0" encoding="utf-8"?>
<p:tagLst xmlns:p="http://schemas.openxmlformats.org/presentationml/2006/main">
  <p:tag name="AS_UNIQUEID" val="512"/>
</p:tagLst>
</file>

<file path=ppt/tags/tag67.xml><?xml version="1.0" encoding="utf-8"?>
<p:tagLst xmlns:p="http://schemas.openxmlformats.org/presentationml/2006/main">
  <p:tag name="AS_UNIQUEID" val="513"/>
</p:tagLst>
</file>

<file path=ppt/tags/tag68.xml><?xml version="1.0" encoding="utf-8"?>
<p:tagLst xmlns:p="http://schemas.openxmlformats.org/presentationml/2006/main">
  <p:tag name="AS_UNIQUEID" val="515"/>
</p:tagLst>
</file>

<file path=ppt/tags/tag69.xml><?xml version="1.0" encoding="utf-8"?>
<p:tagLst xmlns:p="http://schemas.openxmlformats.org/presentationml/2006/main">
  <p:tag name="AS_UNIQUEID" val="516"/>
</p:tagLst>
</file>

<file path=ppt/tags/tag7.xml><?xml version="1.0" encoding="utf-8"?>
<p:tagLst xmlns:p="http://schemas.openxmlformats.org/presentationml/2006/main">
  <p:tag name="AS_UNIQUEID" val="440"/>
</p:tagLst>
</file>

<file path=ppt/tags/tag70.xml><?xml version="1.0" encoding="utf-8"?>
<p:tagLst xmlns:p="http://schemas.openxmlformats.org/presentationml/2006/main">
  <p:tag name="AS_UNIQUEID" val="517"/>
</p:tagLst>
</file>

<file path=ppt/tags/tag71.xml><?xml version="1.0" encoding="utf-8"?>
<p:tagLst xmlns:p="http://schemas.openxmlformats.org/presentationml/2006/main">
  <p:tag name="AS_UNIQUEID" val="518"/>
</p:tagLst>
</file>

<file path=ppt/tags/tag72.xml><?xml version="1.0" encoding="utf-8"?>
<p:tagLst xmlns:p="http://schemas.openxmlformats.org/presentationml/2006/main">
  <p:tag name="AS_UNIQUEID" val="519"/>
</p:tagLst>
</file>

<file path=ppt/tags/tag73.xml><?xml version="1.0" encoding="utf-8"?>
<p:tagLst xmlns:p="http://schemas.openxmlformats.org/presentationml/2006/main">
  <p:tag name="AS_UNIQUEID" val="520"/>
</p:tagLst>
</file>

<file path=ppt/tags/tag74.xml><?xml version="1.0" encoding="utf-8"?>
<p:tagLst xmlns:p="http://schemas.openxmlformats.org/presentationml/2006/main">
  <p:tag name="AS_UNIQUEID" val="522"/>
</p:tagLst>
</file>

<file path=ppt/tags/tag75.xml><?xml version="1.0" encoding="utf-8"?>
<p:tagLst xmlns:p="http://schemas.openxmlformats.org/presentationml/2006/main">
  <p:tag name="AS_UNIQUEID" val="523"/>
</p:tagLst>
</file>

<file path=ppt/tags/tag76.xml><?xml version="1.0" encoding="utf-8"?>
<p:tagLst xmlns:p="http://schemas.openxmlformats.org/presentationml/2006/main">
  <p:tag name="AS_UNIQUEID" val="524"/>
</p:tagLst>
</file>

<file path=ppt/tags/tag77.xml><?xml version="1.0" encoding="utf-8"?>
<p:tagLst xmlns:p="http://schemas.openxmlformats.org/presentationml/2006/main">
  <p:tag name="AS_UNIQUEID" val="525"/>
</p:tagLst>
</file>

<file path=ppt/tags/tag78.xml><?xml version="1.0" encoding="utf-8"?>
<p:tagLst xmlns:p="http://schemas.openxmlformats.org/presentationml/2006/main">
  <p:tag name="AS_UNIQUEID" val="526"/>
</p:tagLst>
</file>

<file path=ppt/tags/tag79.xml><?xml version="1.0" encoding="utf-8"?>
<p:tagLst xmlns:p="http://schemas.openxmlformats.org/presentationml/2006/main">
  <p:tag name="AS_UNIQUEID" val="527"/>
</p:tagLst>
</file>

<file path=ppt/tags/tag8.xml><?xml version="1.0" encoding="utf-8"?>
<p:tagLst xmlns:p="http://schemas.openxmlformats.org/presentationml/2006/main">
  <p:tag name="AS_UNIQUEID" val="442"/>
</p:tagLst>
</file>

<file path=ppt/tags/tag80.xml><?xml version="1.0" encoding="utf-8"?>
<p:tagLst xmlns:p="http://schemas.openxmlformats.org/presentationml/2006/main">
  <p:tag name="AS_UNIQUEID" val="528"/>
</p:tagLst>
</file>

<file path=ppt/tags/tag81.xml><?xml version="1.0" encoding="utf-8"?>
<p:tagLst xmlns:p="http://schemas.openxmlformats.org/presentationml/2006/main">
  <p:tag name="AS_UNIQUEID" val="529"/>
</p:tagLst>
</file>

<file path=ppt/tags/tag82.xml><?xml version="1.0" encoding="utf-8"?>
<p:tagLst xmlns:p="http://schemas.openxmlformats.org/presentationml/2006/main">
  <p:tag name="AS_UNIQUEID" val="531"/>
</p:tagLst>
</file>

<file path=ppt/tags/tag83.xml><?xml version="1.0" encoding="utf-8"?>
<p:tagLst xmlns:p="http://schemas.openxmlformats.org/presentationml/2006/main">
  <p:tag name="AS_UNIQUEID" val="532"/>
</p:tagLst>
</file>

<file path=ppt/tags/tag84.xml><?xml version="1.0" encoding="utf-8"?>
<p:tagLst xmlns:p="http://schemas.openxmlformats.org/presentationml/2006/main">
  <p:tag name="AS_UNIQUEID" val="533"/>
</p:tagLst>
</file>

<file path=ppt/tags/tag85.xml><?xml version="1.0" encoding="utf-8"?>
<p:tagLst xmlns:p="http://schemas.openxmlformats.org/presentationml/2006/main">
  <p:tag name="AS_UNIQUEID" val="534"/>
</p:tagLst>
</file>

<file path=ppt/tags/tag86.xml><?xml version="1.0" encoding="utf-8"?>
<p:tagLst xmlns:p="http://schemas.openxmlformats.org/presentationml/2006/main">
  <p:tag name="AS_UNIQUEID" val="536"/>
</p:tagLst>
</file>

<file path=ppt/tags/tag87.xml><?xml version="1.0" encoding="utf-8"?>
<p:tagLst xmlns:p="http://schemas.openxmlformats.org/presentationml/2006/main">
  <p:tag name="AS_UNIQUEID" val="537"/>
</p:tagLst>
</file>

<file path=ppt/tags/tag88.xml><?xml version="1.0" encoding="utf-8"?>
<p:tagLst xmlns:p="http://schemas.openxmlformats.org/presentationml/2006/main">
  <p:tag name="AS_UNIQUEID" val="538"/>
</p:tagLst>
</file>

<file path=ppt/tags/tag89.xml><?xml version="1.0" encoding="utf-8"?>
<p:tagLst xmlns:p="http://schemas.openxmlformats.org/presentationml/2006/main">
  <p:tag name="AS_UNIQUEID" val="540"/>
</p:tagLst>
</file>

<file path=ppt/tags/tag9.xml><?xml version="1.0" encoding="utf-8"?>
<p:tagLst xmlns:p="http://schemas.openxmlformats.org/presentationml/2006/main">
  <p:tag name="AS_UNIQUEID" val="443"/>
</p:tagLst>
</file>

<file path=ppt/tags/tag90.xml><?xml version="1.0" encoding="utf-8"?>
<p:tagLst xmlns:p="http://schemas.openxmlformats.org/presentationml/2006/main">
  <p:tag name="AS_UNIQUEID" val="541"/>
</p:tagLst>
</file>

<file path=ppt/tags/tag91.xml><?xml version="1.0" encoding="utf-8"?>
<p:tagLst xmlns:p="http://schemas.openxmlformats.org/presentationml/2006/main">
  <p:tag name="AS_UNIQUEID" val="542"/>
</p:tagLst>
</file>

<file path=ppt/tags/tag92.xml><?xml version="1.0" encoding="utf-8"?>
<p:tagLst xmlns:p="http://schemas.openxmlformats.org/presentationml/2006/main">
  <p:tag name="AS_UNIQUEID" val="543"/>
</p:tagLst>
</file>

<file path=ppt/tags/tag93.xml><?xml version="1.0" encoding="utf-8"?>
<p:tagLst xmlns:p="http://schemas.openxmlformats.org/presentationml/2006/main">
  <p:tag name="AS_UNIQUEID" val="544"/>
</p:tagLst>
</file>

<file path=ppt/tags/tag94.xml><?xml version="1.0" encoding="utf-8"?>
<p:tagLst xmlns:p="http://schemas.openxmlformats.org/presentationml/2006/main">
  <p:tag name="AS_UNIQUEID" val="545"/>
</p:tagLst>
</file>

<file path=ppt/tags/tag95.xml><?xml version="1.0" encoding="utf-8"?>
<p:tagLst xmlns:p="http://schemas.openxmlformats.org/presentationml/2006/main">
  <p:tag name="AS_UNIQUEID" val="547"/>
</p:tagLst>
</file>

<file path=ppt/tags/tag96.xml><?xml version="1.0" encoding="utf-8"?>
<p:tagLst xmlns:p="http://schemas.openxmlformats.org/presentationml/2006/main">
  <p:tag name="AS_UNIQUEID" val="548"/>
</p:tagLst>
</file>

<file path=ppt/tags/tag97.xml><?xml version="1.0" encoding="utf-8"?>
<p:tagLst xmlns:p="http://schemas.openxmlformats.org/presentationml/2006/main">
  <p:tag name="AS_UNIQUEID" val="549"/>
</p:tagLst>
</file>

<file path=ppt/tags/tag98.xml><?xml version="1.0" encoding="utf-8"?>
<p:tagLst xmlns:p="http://schemas.openxmlformats.org/presentationml/2006/main">
  <p:tag name="AS_UNIQUEID" val="550"/>
</p:tagLst>
</file>

<file path=ppt/tags/tag99.xml><?xml version="1.0" encoding="utf-8"?>
<p:tagLst xmlns:p="http://schemas.openxmlformats.org/presentationml/2006/main">
  <p:tag name="AS_UNIQUEID" val="55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6027</Words>
  <Application>WPS 演示</Application>
  <PresentationFormat>宽屏</PresentationFormat>
  <Paragraphs>424</Paragraphs>
  <Slides>52</Slides>
  <Notes>13</Notes>
  <HiddenSlides>0</HiddenSlides>
  <MMClips>4</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52</vt:i4>
      </vt:variant>
    </vt:vector>
  </HeadingPairs>
  <TitlesOfParts>
    <vt:vector size="75" baseType="lpstr">
      <vt:lpstr>Arial</vt:lpstr>
      <vt:lpstr>宋体</vt:lpstr>
      <vt:lpstr>Wingdings</vt:lpstr>
      <vt:lpstr>华文新魏</vt:lpstr>
      <vt:lpstr>微软雅黑</vt:lpstr>
      <vt:lpstr>楷体</vt:lpstr>
      <vt:lpstr>Impact</vt:lpstr>
      <vt:lpstr>方正兰亭粗黑简体</vt:lpstr>
      <vt:lpstr>黑体</vt:lpstr>
      <vt:lpstr>Wingdings</vt:lpstr>
      <vt:lpstr>等线</vt:lpstr>
      <vt:lpstr>Arial Unicode MS</vt:lpstr>
      <vt:lpstr>等线 Light</vt:lpstr>
      <vt:lpstr>Calibri</vt:lpstr>
      <vt:lpstr>Arial</vt:lpstr>
      <vt:lpstr>MS PGothic</vt:lpstr>
      <vt:lpstr>Gill Sans</vt:lpstr>
      <vt:lpstr>方正兰亭粗黑_GBK</vt:lpstr>
      <vt:lpstr>Calibri</vt:lpstr>
      <vt:lpstr>华文隶书</vt:lpstr>
      <vt:lpstr>Segoe Print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zxxk</dc:creator>
  <cp:lastModifiedBy>风尘刻画</cp:lastModifiedBy>
  <cp:revision>25</cp:revision>
  <dcterms:created xsi:type="dcterms:W3CDTF">2019-11-14T02:50:00Z</dcterms:created>
  <dcterms:modified xsi:type="dcterms:W3CDTF">2020-08-30T13:53:42Z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ies>
</file>

<file path=docProps/thumbnail.jpeg>
</file>